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9762" r:id="rId2"/>
    <p:sldId id="9674" r:id="rId3"/>
    <p:sldId id="9702" r:id="rId4"/>
    <p:sldId id="9703" r:id="rId5"/>
    <p:sldId id="9769" r:id="rId6"/>
    <p:sldId id="9704" r:id="rId7"/>
    <p:sldId id="9770" r:id="rId8"/>
    <p:sldId id="9709" r:id="rId9"/>
    <p:sldId id="9710" r:id="rId10"/>
    <p:sldId id="9771" r:id="rId11"/>
    <p:sldId id="9772" r:id="rId12"/>
    <p:sldId id="9773" r:id="rId13"/>
    <p:sldId id="9774" r:id="rId14"/>
    <p:sldId id="9775" r:id="rId15"/>
    <p:sldId id="9776" r:id="rId16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88FD"/>
    <a:srgbClr val="2E73FC"/>
    <a:srgbClr val="5E5E69"/>
    <a:srgbClr val="E6E6E9"/>
    <a:srgbClr val="E3E2ED"/>
    <a:srgbClr val="D9D8F7"/>
    <a:srgbClr val="F7FBFF"/>
    <a:srgbClr val="F0F0F0"/>
    <a:srgbClr val="EFEFE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9" autoAdjust="0"/>
    <p:restoredTop sz="94966" autoAdjust="0"/>
  </p:normalViewPr>
  <p:slideViewPr>
    <p:cSldViewPr>
      <p:cViewPr varScale="1">
        <p:scale>
          <a:sx n="81" d="100"/>
          <a:sy n="81" d="100"/>
        </p:scale>
        <p:origin x="1240" y="18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5260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" d="1"/>
        <a:sy n="1" d="1"/>
      </p:scale>
      <p:origin x="0" y="-101352"/>
    </p:cViewPr>
  </p:sorterViewPr>
  <p:notesViewPr>
    <p:cSldViewPr>
      <p:cViewPr varScale="1">
        <p:scale>
          <a:sx n="91" d="100"/>
          <a:sy n="91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6686D-5CEB-BD34-EE33-58325FA29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347BB-B444-CCEC-13D8-D68523206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A4D8-4431-439F-8429-886A505E68A3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E0809-DD29-B81A-AA38-AD571AE6A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8E6C9-209B-5D23-5993-9783C93579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F0B74-8BC9-400A-A6DA-898D1425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12.05.25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2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9CC35-E1B2-033D-FF24-FBB2AAAAABC5}"/>
              </a:ext>
            </a:extLst>
          </p:cNvPr>
          <p:cNvSpPr txBox="1"/>
          <p:nvPr userDrawn="1"/>
        </p:nvSpPr>
        <p:spPr>
          <a:xfrm flipH="1">
            <a:off x="3124201" y="4420225"/>
            <a:ext cx="12039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+mj-lt"/>
              </a:rPr>
              <a:t>Breakers Layouts</a:t>
            </a:r>
          </a:p>
        </p:txBody>
      </p:sp>
    </p:spTree>
    <p:extLst>
      <p:ext uri="{BB962C8B-B14F-4D97-AF65-F5344CB8AC3E}">
        <p14:creationId xmlns:p14="http://schemas.microsoft.com/office/powerpoint/2010/main" val="5403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SLIDE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04736F-3171-EA5D-2063-A89DCD6896F0}"/>
              </a:ext>
            </a:extLst>
          </p:cNvPr>
          <p:cNvSpPr/>
          <p:nvPr userDrawn="1"/>
        </p:nvSpPr>
        <p:spPr>
          <a:xfrm>
            <a:off x="0" y="0"/>
            <a:ext cx="18288000" cy="219456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>
              <a:solidFill>
                <a:schemeClr val="accent2"/>
              </a:solidFill>
              <a:latin typeface="Montserrat Bold" panose="00000800000000000000" pitchFamily="2" charset="0"/>
              <a:ea typeface="Source Sans Pro Black" panose="020B0803030403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2" y="497115"/>
            <a:ext cx="165323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C6F5C35-A6A2-A0CD-7602-5C1DCD44BA34}"/>
              </a:ext>
            </a:extLst>
          </p:cNvPr>
          <p:cNvSpPr txBox="1">
            <a:spLocks/>
          </p:cNvSpPr>
          <p:nvPr userDrawn="1"/>
        </p:nvSpPr>
        <p:spPr>
          <a:xfrm>
            <a:off x="16687800" y="9381744"/>
            <a:ext cx="914400" cy="402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3716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9A2DF5-3641-49D0-8F14-85B1C28A2FB8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62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9CC35-E1B2-033D-FF24-FBB2AAAAABC5}"/>
              </a:ext>
            </a:extLst>
          </p:cNvPr>
          <p:cNvSpPr txBox="1"/>
          <p:nvPr userDrawn="1"/>
        </p:nvSpPr>
        <p:spPr>
          <a:xfrm flipH="1">
            <a:off x="3124201" y="4420225"/>
            <a:ext cx="12039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+mj-lt"/>
              </a:rPr>
              <a:t>Image Layouts</a:t>
            </a:r>
          </a:p>
        </p:txBody>
      </p:sp>
    </p:spTree>
    <p:extLst>
      <p:ext uri="{BB962C8B-B14F-4D97-AF65-F5344CB8AC3E}">
        <p14:creationId xmlns:p14="http://schemas.microsoft.com/office/powerpoint/2010/main" val="222504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49C876-3550-0023-78E9-066B75043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3" y="497115"/>
            <a:ext cx="1604009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807CE-A7D3-C7F5-264E-A736E813BEEE}"/>
              </a:ext>
            </a:extLst>
          </p:cNvPr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59BD131-F402-6BE5-5191-17830F070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3" y="497115"/>
            <a:ext cx="1604009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85DA23-ED8F-D5F0-CC30-A6C848AB7897}"/>
              </a:ext>
            </a:extLst>
          </p:cNvPr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552700"/>
            <a:ext cx="9144000" cy="548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 lang="uk-UA"/>
            </a:lvl1pPr>
          </a:lstStyle>
          <a:p>
            <a:pPr lvl="0"/>
            <a:endParaRPr lang="uk-U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B962AF-F57F-AF10-52EC-2C61EDD8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3" y="497115"/>
            <a:ext cx="1604009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59F10-5038-6F0D-CF00-A53CBB5B90AB}"/>
              </a:ext>
            </a:extLst>
          </p:cNvPr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552700"/>
            <a:ext cx="9144000" cy="548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 lang="uk-UA"/>
            </a:lvl1pPr>
          </a:lstStyle>
          <a:p>
            <a:pPr lvl="0"/>
            <a:endParaRPr lang="uk-U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DCA5ACF-2B7B-BE7D-920C-DF98C8EB9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3" y="497115"/>
            <a:ext cx="1604009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6317D7-2A45-C4CB-3B0A-D75306E1B181}"/>
              </a:ext>
            </a:extLst>
          </p:cNvPr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LAYOUT-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3FB61-3C67-4AA8-A2E7-9C1F7687E8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41832"/>
            <a:ext cx="5166360" cy="8421624"/>
          </a:xfrm>
          <a:prstGeom prst="roundRect">
            <a:avLst>
              <a:gd name="adj" fmla="val 11873"/>
            </a:avLst>
          </a:prstGeom>
          <a:solidFill>
            <a:schemeClr val="bg2">
              <a:lumMod val="75000"/>
            </a:schemeClr>
          </a:solidFill>
          <a:effectLst>
            <a:outerShdw blurRad="635000" dist="1524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uk-UA"/>
            </a:lvl1pPr>
          </a:lstStyle>
          <a:p>
            <a:pPr lv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33249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LAYOUT-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5D55-DAC4-437D-E533-8A17839ED8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04000" y="941832"/>
            <a:ext cx="5166360" cy="8421624"/>
          </a:xfrm>
          <a:prstGeom prst="roundRect">
            <a:avLst>
              <a:gd name="adj" fmla="val 11873"/>
            </a:avLst>
          </a:prstGeom>
          <a:solidFill>
            <a:schemeClr val="bg2">
              <a:lumMod val="75000"/>
            </a:schemeClr>
          </a:solidFill>
          <a:effectLst>
            <a:outerShdw blurRad="635000" dist="1524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uk-UA"/>
            </a:lvl1pPr>
          </a:lstStyle>
          <a:p>
            <a:pPr lv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614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LAYOU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0F00EBF-B287-4A97-94A2-58659FC12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63040" y="1485900"/>
            <a:ext cx="7315200" cy="7315200"/>
          </a:xfrm>
          <a:prstGeom prst="roundRect">
            <a:avLst>
              <a:gd name="adj" fmla="val 16672"/>
            </a:avLst>
          </a:prstGeom>
          <a:solidFill>
            <a:schemeClr val="bg2">
              <a:lumMod val="75000"/>
            </a:schemeClr>
          </a:solidFill>
          <a:ln w="63500">
            <a:noFill/>
          </a:ln>
          <a:effectLst>
            <a:outerShdw blurRad="635000" dist="1270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uk-UA" sz="2000"/>
            </a:lvl1pPr>
          </a:lstStyle>
          <a:p>
            <a:pPr lv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385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LAYOU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635939-7068-465E-3746-675F928FB8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9762" y="1485900"/>
            <a:ext cx="7315200" cy="7315200"/>
          </a:xfrm>
          <a:prstGeom prst="roundRect">
            <a:avLst>
              <a:gd name="adj" fmla="val 16672"/>
            </a:avLst>
          </a:prstGeom>
          <a:solidFill>
            <a:schemeClr val="bg2">
              <a:lumMod val="75000"/>
            </a:schemeClr>
          </a:solidFill>
          <a:ln w="63500">
            <a:noFill/>
          </a:ln>
          <a:effectLst>
            <a:outerShdw blurRad="635000" dist="1270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uk-UA" sz="2000"/>
            </a:lvl1pPr>
          </a:lstStyle>
          <a:p>
            <a:pPr lv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59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816EA834-0493-8C89-4E7E-871469E8A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3" y="497115"/>
            <a:ext cx="1604009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Master Title Style</a:t>
            </a:r>
            <a:endParaRPr lang="uk-U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7E1F23-1099-9A55-E8B9-1A2461C3DC4D}"/>
              </a:ext>
            </a:extLst>
          </p:cNvPr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62B4CFA3-4BFA-F14B-2666-FC8BD35FA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1824" y="497115"/>
            <a:ext cx="735177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 Style</a:t>
            </a:r>
            <a:endParaRPr lang="uk-U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4D12A5-E80A-85B1-79A0-83906429CDF8}"/>
              </a:ext>
            </a:extLst>
          </p:cNvPr>
          <p:cNvCxnSpPr/>
          <p:nvPr userDrawn="1"/>
        </p:nvCxnSpPr>
        <p:spPr>
          <a:xfrm>
            <a:off x="9850372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315200" y="1636776"/>
            <a:ext cx="3657600" cy="3657600"/>
          </a:xfrm>
          <a:prstGeom prst="roundRect">
            <a:avLst>
              <a:gd name="adj" fmla="val 25521"/>
            </a:avLst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635000" dist="762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34120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LAYOUT-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05000" y="3200400"/>
            <a:ext cx="3886200" cy="3886200"/>
          </a:xfrm>
          <a:prstGeom prst="roundRect">
            <a:avLst>
              <a:gd name="adj" fmla="val 23530"/>
            </a:avLst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635000" dist="762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uk-UA" sz="1800"/>
            </a:lvl1pPr>
          </a:lstStyle>
          <a:p>
            <a:pPr lv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727956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AYOUT-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6E453FF6-0C1C-4904-9DA6-37C29794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3520"/>
            <a:ext cx="13716000" cy="2506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95032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LAYOUT-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388EDD-4178-4123-A0D5-B75FCC358F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lang="en-US" sz="2000"/>
            </a:lvl1pPr>
          </a:lstStyle>
          <a:p>
            <a:pPr lvl="0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FB322FF-9961-474F-93CD-51026FA4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94560"/>
            <a:ext cx="7315200" cy="35585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0F7EFE-AE1D-4B16-9B3C-5F12B7E18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14400"/>
            <a:ext cx="7315200" cy="400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YOUR OVERLINE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929A7AF-FB3C-4A7D-F9D7-9EA560593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8972490"/>
            <a:ext cx="7315200" cy="400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YOUR TEXT</a:t>
            </a:r>
          </a:p>
        </p:txBody>
      </p:sp>
    </p:spTree>
    <p:extLst>
      <p:ext uri="{BB962C8B-B14F-4D97-AF65-F5344CB8AC3E}">
        <p14:creationId xmlns:p14="http://schemas.microsoft.com/office/powerpoint/2010/main" val="73626164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LAYOUT-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388EDD-4178-4123-A0D5-B75FCC358F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0" y="914400"/>
            <a:ext cx="8229600" cy="8458200"/>
          </a:xfrm>
          <a:prstGeom prst="roundRect">
            <a:avLst>
              <a:gd name="adj" fmla="val 13426"/>
            </a:avLst>
          </a:prstGeom>
          <a:solidFill>
            <a:schemeClr val="bg2">
              <a:lumMod val="75000"/>
            </a:schemeClr>
          </a:solidFill>
          <a:ln w="63500">
            <a:noFill/>
          </a:ln>
          <a:effectLst>
            <a:outerShdw blurRad="635000" dist="1397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en-US" sz="2000"/>
            </a:lvl1pPr>
          </a:lstStyle>
          <a:p>
            <a:pPr lvl="0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A1A493F-56F4-F639-CCAA-32A750E3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94560"/>
            <a:ext cx="7315200" cy="35585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6F8EC8-3094-2327-8CDA-105B01452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14400"/>
            <a:ext cx="7315200" cy="400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YOUR OVERLINE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24FAC3-72BD-3B17-0768-48F70B88DA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8972490"/>
            <a:ext cx="7315200" cy="400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YOUR TEXT</a:t>
            </a:r>
          </a:p>
        </p:txBody>
      </p:sp>
    </p:spTree>
    <p:extLst>
      <p:ext uri="{BB962C8B-B14F-4D97-AF65-F5344CB8AC3E}">
        <p14:creationId xmlns:p14="http://schemas.microsoft.com/office/powerpoint/2010/main" val="21186191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9CC35-E1B2-033D-FF24-FBB2AAAAABC5}"/>
              </a:ext>
            </a:extLst>
          </p:cNvPr>
          <p:cNvSpPr txBox="1"/>
          <p:nvPr userDrawn="1"/>
        </p:nvSpPr>
        <p:spPr>
          <a:xfrm flipH="1">
            <a:off x="3124201" y="4420225"/>
            <a:ext cx="12039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+mj-lt"/>
              </a:rPr>
              <a:t>SMART Goals  Layouts</a:t>
            </a:r>
          </a:p>
        </p:txBody>
      </p:sp>
    </p:spTree>
    <p:extLst>
      <p:ext uri="{BB962C8B-B14F-4D97-AF65-F5344CB8AC3E}">
        <p14:creationId xmlns:p14="http://schemas.microsoft.com/office/powerpoint/2010/main" val="2054382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LAYOUT-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47E6BA-2686-48D6-A506-1873E70E26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324100"/>
            <a:ext cx="6400800" cy="6400800"/>
          </a:xfrm>
          <a:prstGeom prst="roundRect">
            <a:avLst>
              <a:gd name="adj" fmla="val 5060"/>
            </a:avLst>
          </a:prstGeom>
          <a:solidFill>
            <a:schemeClr val="bg2">
              <a:lumMod val="75000"/>
            </a:schemeClr>
          </a:solidFill>
          <a:ln w="63500">
            <a:noFill/>
          </a:ln>
          <a:effectLst>
            <a:outerShdw blurRad="635000" dist="12065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uk-UA" sz="2000"/>
            </a:lvl1pPr>
          </a:lstStyle>
          <a:p>
            <a:pPr lvl="0"/>
            <a:endParaRPr lang="uk-UA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54002EC6-4293-A21E-5B7B-5A1A4B7CC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2" y="497115"/>
            <a:ext cx="165323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90B67-4FE0-8C4C-8488-C6D6F091DB61}"/>
              </a:ext>
            </a:extLst>
          </p:cNvPr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62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DEFAULT-SLIDE-0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9520CD42-759C-29F4-B40C-3036D22B9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2" y="2857500"/>
            <a:ext cx="712469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57C6B7-EAE8-E348-982C-E777B364E87E}"/>
              </a:ext>
            </a:extLst>
          </p:cNvPr>
          <p:cNvCxnSpPr>
            <a:cxnSpLocks/>
          </p:cNvCxnSpPr>
          <p:nvPr userDrawn="1"/>
        </p:nvCxnSpPr>
        <p:spPr>
          <a:xfrm>
            <a:off x="704850" y="594360"/>
            <a:ext cx="0" cy="457200"/>
          </a:xfrm>
          <a:prstGeom prst="line">
            <a:avLst/>
          </a:prstGeom>
          <a:ln w="381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F2CFE1-730B-D9B0-381C-F9CA3D282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2" y="594360"/>
            <a:ext cx="6286498" cy="457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2" name="Picture Placeholder 89">
            <a:extLst>
              <a:ext uri="{FF2B5EF4-FFF2-40B4-BE49-F238E27FC236}">
                <a16:creationId xmlns:a16="http://schemas.microsoft.com/office/drawing/2014/main" id="{83A94608-97A1-93BC-E0F3-14C0ECD18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5938" y="898508"/>
            <a:ext cx="7526851" cy="8489983"/>
          </a:xfrm>
          <a:custGeom>
            <a:avLst/>
            <a:gdLst>
              <a:gd name="connsiteX0" fmla="*/ 7037495 w 7526851"/>
              <a:gd name="connsiteY0" fmla="*/ 3268225 h 8489983"/>
              <a:gd name="connsiteX1" fmla="*/ 7526851 w 7526851"/>
              <a:gd name="connsiteY1" fmla="*/ 3757580 h 8489983"/>
              <a:gd name="connsiteX2" fmla="*/ 7526849 w 7526851"/>
              <a:gd name="connsiteY2" fmla="*/ 4732407 h 8489983"/>
              <a:gd name="connsiteX3" fmla="*/ 7136116 w 7526851"/>
              <a:gd name="connsiteY3" fmla="*/ 5211820 h 8489983"/>
              <a:gd name="connsiteX4" fmla="*/ 7037494 w 7526851"/>
              <a:gd name="connsiteY4" fmla="*/ 5221762 h 8489983"/>
              <a:gd name="connsiteX5" fmla="*/ 6938873 w 7526851"/>
              <a:gd name="connsiteY5" fmla="*/ 5211820 h 8489983"/>
              <a:gd name="connsiteX6" fmla="*/ 6548140 w 7526851"/>
              <a:gd name="connsiteY6" fmla="*/ 4732407 h 8489983"/>
              <a:gd name="connsiteX7" fmla="*/ 6548140 w 7526851"/>
              <a:gd name="connsiteY7" fmla="*/ 3757579 h 8489983"/>
              <a:gd name="connsiteX8" fmla="*/ 7037495 w 7526851"/>
              <a:gd name="connsiteY8" fmla="*/ 3268225 h 8489983"/>
              <a:gd name="connsiteX9" fmla="*/ 489355 w 7526851"/>
              <a:gd name="connsiteY9" fmla="*/ 3268225 h 8489983"/>
              <a:gd name="connsiteX10" fmla="*/ 978710 w 7526851"/>
              <a:gd name="connsiteY10" fmla="*/ 3757580 h 8489983"/>
              <a:gd name="connsiteX11" fmla="*/ 978709 w 7526851"/>
              <a:gd name="connsiteY11" fmla="*/ 4732407 h 8489983"/>
              <a:gd name="connsiteX12" fmla="*/ 587976 w 7526851"/>
              <a:gd name="connsiteY12" fmla="*/ 5211820 h 8489983"/>
              <a:gd name="connsiteX13" fmla="*/ 489355 w 7526851"/>
              <a:gd name="connsiteY13" fmla="*/ 5221762 h 8489983"/>
              <a:gd name="connsiteX14" fmla="*/ 390733 w 7526851"/>
              <a:gd name="connsiteY14" fmla="*/ 5211820 h 8489983"/>
              <a:gd name="connsiteX15" fmla="*/ 0 w 7526851"/>
              <a:gd name="connsiteY15" fmla="*/ 4732407 h 8489983"/>
              <a:gd name="connsiteX16" fmla="*/ 0 w 7526851"/>
              <a:gd name="connsiteY16" fmla="*/ 3757579 h 8489983"/>
              <a:gd name="connsiteX17" fmla="*/ 489355 w 7526851"/>
              <a:gd name="connsiteY17" fmla="*/ 3268225 h 8489983"/>
              <a:gd name="connsiteX18" fmla="*/ 1580711 w 7526851"/>
              <a:gd name="connsiteY18" fmla="*/ 2161392 h 8489983"/>
              <a:gd name="connsiteX19" fmla="*/ 2070066 w 7526851"/>
              <a:gd name="connsiteY19" fmla="*/ 2650747 h 8489983"/>
              <a:gd name="connsiteX20" fmla="*/ 2070065 w 7526851"/>
              <a:gd name="connsiteY20" fmla="*/ 5839238 h 8489983"/>
              <a:gd name="connsiteX21" fmla="*/ 1679332 w 7526851"/>
              <a:gd name="connsiteY21" fmla="*/ 6318651 h 8489983"/>
              <a:gd name="connsiteX22" fmla="*/ 1580711 w 7526851"/>
              <a:gd name="connsiteY22" fmla="*/ 6328593 h 8489983"/>
              <a:gd name="connsiteX23" fmla="*/ 1482089 w 7526851"/>
              <a:gd name="connsiteY23" fmla="*/ 6318651 h 8489983"/>
              <a:gd name="connsiteX24" fmla="*/ 1091356 w 7526851"/>
              <a:gd name="connsiteY24" fmla="*/ 5839238 h 8489983"/>
              <a:gd name="connsiteX25" fmla="*/ 1091356 w 7526851"/>
              <a:gd name="connsiteY25" fmla="*/ 2650746 h 8489983"/>
              <a:gd name="connsiteX26" fmla="*/ 1580711 w 7526851"/>
              <a:gd name="connsiteY26" fmla="*/ 2161392 h 8489983"/>
              <a:gd name="connsiteX27" fmla="*/ 5946139 w 7526851"/>
              <a:gd name="connsiteY27" fmla="*/ 2161390 h 8489983"/>
              <a:gd name="connsiteX28" fmla="*/ 5946139 w 7526851"/>
              <a:gd name="connsiteY28" fmla="*/ 2161391 h 8489983"/>
              <a:gd name="connsiteX29" fmla="*/ 6435494 w 7526851"/>
              <a:gd name="connsiteY29" fmla="*/ 2650746 h 8489983"/>
              <a:gd name="connsiteX30" fmla="*/ 6435493 w 7526851"/>
              <a:gd name="connsiteY30" fmla="*/ 5839237 h 8489983"/>
              <a:gd name="connsiteX31" fmla="*/ 6044760 w 7526851"/>
              <a:gd name="connsiteY31" fmla="*/ 6318650 h 8489983"/>
              <a:gd name="connsiteX32" fmla="*/ 5946138 w 7526851"/>
              <a:gd name="connsiteY32" fmla="*/ 6328592 h 8489983"/>
              <a:gd name="connsiteX33" fmla="*/ 5847517 w 7526851"/>
              <a:gd name="connsiteY33" fmla="*/ 6318650 h 8489983"/>
              <a:gd name="connsiteX34" fmla="*/ 5456784 w 7526851"/>
              <a:gd name="connsiteY34" fmla="*/ 5839237 h 8489983"/>
              <a:gd name="connsiteX35" fmla="*/ 5456784 w 7526851"/>
              <a:gd name="connsiteY35" fmla="*/ 2650745 h 8489983"/>
              <a:gd name="connsiteX36" fmla="*/ 5946139 w 7526851"/>
              <a:gd name="connsiteY36" fmla="*/ 2161390 h 8489983"/>
              <a:gd name="connsiteX37" fmla="*/ 4854781 w 7526851"/>
              <a:gd name="connsiteY37" fmla="*/ 1075265 h 8489983"/>
              <a:gd name="connsiteX38" fmla="*/ 4854781 w 7526851"/>
              <a:gd name="connsiteY38" fmla="*/ 1075266 h 8489983"/>
              <a:gd name="connsiteX39" fmla="*/ 5344136 w 7526851"/>
              <a:gd name="connsiteY39" fmla="*/ 1564621 h 8489983"/>
              <a:gd name="connsiteX40" fmla="*/ 5344135 w 7526851"/>
              <a:gd name="connsiteY40" fmla="*/ 6925364 h 8489983"/>
              <a:gd name="connsiteX41" fmla="*/ 4953402 w 7526851"/>
              <a:gd name="connsiteY41" fmla="*/ 7404777 h 8489983"/>
              <a:gd name="connsiteX42" fmla="*/ 4854781 w 7526851"/>
              <a:gd name="connsiteY42" fmla="*/ 7414719 h 8489983"/>
              <a:gd name="connsiteX43" fmla="*/ 4756159 w 7526851"/>
              <a:gd name="connsiteY43" fmla="*/ 7404777 h 8489983"/>
              <a:gd name="connsiteX44" fmla="*/ 4365426 w 7526851"/>
              <a:gd name="connsiteY44" fmla="*/ 6925364 h 8489983"/>
              <a:gd name="connsiteX45" fmla="*/ 4365426 w 7526851"/>
              <a:gd name="connsiteY45" fmla="*/ 1564620 h 8489983"/>
              <a:gd name="connsiteX46" fmla="*/ 4854781 w 7526851"/>
              <a:gd name="connsiteY46" fmla="*/ 1075265 h 8489983"/>
              <a:gd name="connsiteX47" fmla="*/ 2672070 w 7526851"/>
              <a:gd name="connsiteY47" fmla="*/ 1075265 h 8489983"/>
              <a:gd name="connsiteX48" fmla="*/ 2672070 w 7526851"/>
              <a:gd name="connsiteY48" fmla="*/ 1075266 h 8489983"/>
              <a:gd name="connsiteX49" fmla="*/ 3161425 w 7526851"/>
              <a:gd name="connsiteY49" fmla="*/ 1564621 h 8489983"/>
              <a:gd name="connsiteX50" fmla="*/ 3161424 w 7526851"/>
              <a:gd name="connsiteY50" fmla="*/ 6925364 h 8489983"/>
              <a:gd name="connsiteX51" fmla="*/ 2770691 w 7526851"/>
              <a:gd name="connsiteY51" fmla="*/ 7404777 h 8489983"/>
              <a:gd name="connsiteX52" fmla="*/ 2672070 w 7526851"/>
              <a:gd name="connsiteY52" fmla="*/ 7414719 h 8489983"/>
              <a:gd name="connsiteX53" fmla="*/ 2573448 w 7526851"/>
              <a:gd name="connsiteY53" fmla="*/ 7404777 h 8489983"/>
              <a:gd name="connsiteX54" fmla="*/ 2182715 w 7526851"/>
              <a:gd name="connsiteY54" fmla="*/ 6925364 h 8489983"/>
              <a:gd name="connsiteX55" fmla="*/ 2182715 w 7526851"/>
              <a:gd name="connsiteY55" fmla="*/ 1564620 h 8489983"/>
              <a:gd name="connsiteX56" fmla="*/ 2672070 w 7526851"/>
              <a:gd name="connsiteY56" fmla="*/ 1075265 h 8489983"/>
              <a:gd name="connsiteX57" fmla="*/ 3763426 w 7526851"/>
              <a:gd name="connsiteY57" fmla="*/ 0 h 8489983"/>
              <a:gd name="connsiteX58" fmla="*/ 3763426 w 7526851"/>
              <a:gd name="connsiteY58" fmla="*/ 1 h 8489983"/>
              <a:gd name="connsiteX59" fmla="*/ 4252781 w 7526851"/>
              <a:gd name="connsiteY59" fmla="*/ 489356 h 8489983"/>
              <a:gd name="connsiteX60" fmla="*/ 4252781 w 7526851"/>
              <a:gd name="connsiteY60" fmla="*/ 8000627 h 8489983"/>
              <a:gd name="connsiteX61" fmla="*/ 3862047 w 7526851"/>
              <a:gd name="connsiteY61" fmla="*/ 8480041 h 8489983"/>
              <a:gd name="connsiteX62" fmla="*/ 3763426 w 7526851"/>
              <a:gd name="connsiteY62" fmla="*/ 8489983 h 8489983"/>
              <a:gd name="connsiteX63" fmla="*/ 3664805 w 7526851"/>
              <a:gd name="connsiteY63" fmla="*/ 8480041 h 8489983"/>
              <a:gd name="connsiteX64" fmla="*/ 3274071 w 7526851"/>
              <a:gd name="connsiteY64" fmla="*/ 8000627 h 8489983"/>
              <a:gd name="connsiteX65" fmla="*/ 3274071 w 7526851"/>
              <a:gd name="connsiteY65" fmla="*/ 489355 h 8489983"/>
              <a:gd name="connsiteX66" fmla="*/ 3763426 w 7526851"/>
              <a:gd name="connsiteY66" fmla="*/ 0 h 84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526851" h="8489983">
                <a:moveTo>
                  <a:pt x="7037495" y="3268225"/>
                </a:moveTo>
                <a:cubicBezTo>
                  <a:pt x="7307758" y="3268226"/>
                  <a:pt x="7526851" y="3487317"/>
                  <a:pt x="7526851" y="3757580"/>
                </a:cubicBezTo>
                <a:lnTo>
                  <a:pt x="7526849" y="4732407"/>
                </a:lnTo>
                <a:cubicBezTo>
                  <a:pt x="7526849" y="4968887"/>
                  <a:pt x="7359107" y="5166189"/>
                  <a:pt x="7136116" y="5211820"/>
                </a:cubicBezTo>
                <a:lnTo>
                  <a:pt x="7037494" y="5221762"/>
                </a:lnTo>
                <a:lnTo>
                  <a:pt x="6938873" y="5211820"/>
                </a:lnTo>
                <a:cubicBezTo>
                  <a:pt x="6715882" y="5166189"/>
                  <a:pt x="6548140" y="4968887"/>
                  <a:pt x="6548140" y="4732407"/>
                </a:cubicBezTo>
                <a:lnTo>
                  <a:pt x="6548140" y="3757579"/>
                </a:lnTo>
                <a:cubicBezTo>
                  <a:pt x="6548140" y="3487316"/>
                  <a:pt x="6767232" y="3268225"/>
                  <a:pt x="7037495" y="3268225"/>
                </a:cubicBezTo>
                <a:close/>
                <a:moveTo>
                  <a:pt x="489355" y="3268225"/>
                </a:moveTo>
                <a:cubicBezTo>
                  <a:pt x="759618" y="3268225"/>
                  <a:pt x="978710" y="3487317"/>
                  <a:pt x="978710" y="3757580"/>
                </a:cubicBezTo>
                <a:lnTo>
                  <a:pt x="978709" y="4732407"/>
                </a:lnTo>
                <a:cubicBezTo>
                  <a:pt x="978709" y="4968887"/>
                  <a:pt x="810967" y="5166189"/>
                  <a:pt x="587976" y="5211820"/>
                </a:cubicBezTo>
                <a:lnTo>
                  <a:pt x="489355" y="5221762"/>
                </a:lnTo>
                <a:lnTo>
                  <a:pt x="390733" y="5211820"/>
                </a:lnTo>
                <a:cubicBezTo>
                  <a:pt x="167742" y="5166189"/>
                  <a:pt x="0" y="4968887"/>
                  <a:pt x="0" y="4732407"/>
                </a:cubicBezTo>
                <a:lnTo>
                  <a:pt x="0" y="3757579"/>
                </a:lnTo>
                <a:cubicBezTo>
                  <a:pt x="0" y="3487316"/>
                  <a:pt x="219092" y="3268225"/>
                  <a:pt x="489355" y="3268225"/>
                </a:cubicBezTo>
                <a:close/>
                <a:moveTo>
                  <a:pt x="1580711" y="2161392"/>
                </a:moveTo>
                <a:cubicBezTo>
                  <a:pt x="1850974" y="2161392"/>
                  <a:pt x="2070066" y="2380484"/>
                  <a:pt x="2070066" y="2650747"/>
                </a:cubicBezTo>
                <a:lnTo>
                  <a:pt x="2070065" y="5839238"/>
                </a:lnTo>
                <a:cubicBezTo>
                  <a:pt x="2070065" y="6075718"/>
                  <a:pt x="1902323" y="6273020"/>
                  <a:pt x="1679332" y="6318651"/>
                </a:cubicBezTo>
                <a:lnTo>
                  <a:pt x="1580711" y="6328593"/>
                </a:lnTo>
                <a:lnTo>
                  <a:pt x="1482089" y="6318651"/>
                </a:lnTo>
                <a:cubicBezTo>
                  <a:pt x="1259098" y="6273020"/>
                  <a:pt x="1091356" y="6075718"/>
                  <a:pt x="1091356" y="5839238"/>
                </a:cubicBezTo>
                <a:lnTo>
                  <a:pt x="1091356" y="2650746"/>
                </a:lnTo>
                <a:cubicBezTo>
                  <a:pt x="1091356" y="2380483"/>
                  <a:pt x="1310448" y="2161392"/>
                  <a:pt x="1580711" y="2161392"/>
                </a:cubicBezTo>
                <a:close/>
                <a:moveTo>
                  <a:pt x="5946139" y="2161390"/>
                </a:moveTo>
                <a:lnTo>
                  <a:pt x="5946139" y="2161391"/>
                </a:lnTo>
                <a:cubicBezTo>
                  <a:pt x="6216402" y="2161391"/>
                  <a:pt x="6435494" y="2380483"/>
                  <a:pt x="6435494" y="2650746"/>
                </a:cubicBezTo>
                <a:lnTo>
                  <a:pt x="6435493" y="5839237"/>
                </a:lnTo>
                <a:cubicBezTo>
                  <a:pt x="6435493" y="6075717"/>
                  <a:pt x="6267751" y="6273020"/>
                  <a:pt x="6044760" y="6318650"/>
                </a:cubicBezTo>
                <a:lnTo>
                  <a:pt x="5946138" y="6328592"/>
                </a:lnTo>
                <a:lnTo>
                  <a:pt x="5847517" y="6318650"/>
                </a:lnTo>
                <a:cubicBezTo>
                  <a:pt x="5624526" y="6273020"/>
                  <a:pt x="5456784" y="6075717"/>
                  <a:pt x="5456784" y="5839237"/>
                </a:cubicBezTo>
                <a:lnTo>
                  <a:pt x="5456784" y="2650745"/>
                </a:lnTo>
                <a:cubicBezTo>
                  <a:pt x="5456784" y="2380482"/>
                  <a:pt x="5675876" y="2161390"/>
                  <a:pt x="5946139" y="2161390"/>
                </a:cubicBezTo>
                <a:close/>
                <a:moveTo>
                  <a:pt x="4854781" y="1075265"/>
                </a:moveTo>
                <a:lnTo>
                  <a:pt x="4854781" y="1075266"/>
                </a:lnTo>
                <a:cubicBezTo>
                  <a:pt x="5125044" y="1075266"/>
                  <a:pt x="5344136" y="1294358"/>
                  <a:pt x="5344136" y="1564621"/>
                </a:cubicBezTo>
                <a:lnTo>
                  <a:pt x="5344135" y="6925364"/>
                </a:lnTo>
                <a:cubicBezTo>
                  <a:pt x="5344135" y="7161844"/>
                  <a:pt x="5176393" y="7359147"/>
                  <a:pt x="4953402" y="7404777"/>
                </a:cubicBezTo>
                <a:lnTo>
                  <a:pt x="4854781" y="7414719"/>
                </a:lnTo>
                <a:lnTo>
                  <a:pt x="4756159" y="7404777"/>
                </a:lnTo>
                <a:cubicBezTo>
                  <a:pt x="4533168" y="7359147"/>
                  <a:pt x="4365426" y="7161844"/>
                  <a:pt x="4365426" y="6925364"/>
                </a:cubicBezTo>
                <a:lnTo>
                  <a:pt x="4365426" y="1564620"/>
                </a:lnTo>
                <a:cubicBezTo>
                  <a:pt x="4365426" y="1294357"/>
                  <a:pt x="4584518" y="1075265"/>
                  <a:pt x="4854781" y="1075265"/>
                </a:cubicBezTo>
                <a:close/>
                <a:moveTo>
                  <a:pt x="2672070" y="1075265"/>
                </a:moveTo>
                <a:lnTo>
                  <a:pt x="2672070" y="1075266"/>
                </a:lnTo>
                <a:cubicBezTo>
                  <a:pt x="2942333" y="1075266"/>
                  <a:pt x="3161425" y="1294358"/>
                  <a:pt x="3161425" y="1564621"/>
                </a:cubicBezTo>
                <a:lnTo>
                  <a:pt x="3161424" y="6925364"/>
                </a:lnTo>
                <a:cubicBezTo>
                  <a:pt x="3161424" y="7161844"/>
                  <a:pt x="2993682" y="7359146"/>
                  <a:pt x="2770691" y="7404777"/>
                </a:cubicBezTo>
                <a:lnTo>
                  <a:pt x="2672070" y="7414719"/>
                </a:lnTo>
                <a:lnTo>
                  <a:pt x="2573448" y="7404777"/>
                </a:lnTo>
                <a:cubicBezTo>
                  <a:pt x="2350457" y="7359146"/>
                  <a:pt x="2182715" y="7161844"/>
                  <a:pt x="2182715" y="6925364"/>
                </a:cubicBezTo>
                <a:lnTo>
                  <a:pt x="2182715" y="1564620"/>
                </a:lnTo>
                <a:cubicBezTo>
                  <a:pt x="2182715" y="1294357"/>
                  <a:pt x="2401807" y="1075265"/>
                  <a:pt x="2672070" y="1075265"/>
                </a:cubicBezTo>
                <a:close/>
                <a:moveTo>
                  <a:pt x="3763426" y="0"/>
                </a:moveTo>
                <a:lnTo>
                  <a:pt x="3763426" y="1"/>
                </a:lnTo>
                <a:cubicBezTo>
                  <a:pt x="4033689" y="1"/>
                  <a:pt x="4252781" y="219093"/>
                  <a:pt x="4252781" y="489356"/>
                </a:cubicBezTo>
                <a:lnTo>
                  <a:pt x="4252781" y="8000627"/>
                </a:lnTo>
                <a:cubicBezTo>
                  <a:pt x="4252781" y="8237108"/>
                  <a:pt x="4085039" y="8434410"/>
                  <a:pt x="3862047" y="8480041"/>
                </a:cubicBezTo>
                <a:lnTo>
                  <a:pt x="3763426" y="8489983"/>
                </a:lnTo>
                <a:lnTo>
                  <a:pt x="3664805" y="8480041"/>
                </a:lnTo>
                <a:cubicBezTo>
                  <a:pt x="3441813" y="8434410"/>
                  <a:pt x="3274071" y="8237108"/>
                  <a:pt x="3274071" y="8000627"/>
                </a:cubicBezTo>
                <a:lnTo>
                  <a:pt x="3274071" y="489355"/>
                </a:lnTo>
                <a:cubicBezTo>
                  <a:pt x="3274071" y="219092"/>
                  <a:pt x="3493163" y="0"/>
                  <a:pt x="376342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35000" dist="1143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07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-02">
    <p:bg>
      <p:bgPr>
        <a:gradFill>
          <a:gsLst>
            <a:gs pos="0">
              <a:schemeClr val="accent6"/>
            </a:gs>
            <a:gs pos="100000">
              <a:schemeClr val="accent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C9909-7F69-4488-B2DE-12E236D2C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0" y="3924301"/>
            <a:ext cx="13716000" cy="24384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0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9CC35-E1B2-033D-FF24-FBB2AAAAABC5}"/>
              </a:ext>
            </a:extLst>
          </p:cNvPr>
          <p:cNvSpPr txBox="1"/>
          <p:nvPr userDrawn="1"/>
        </p:nvSpPr>
        <p:spPr>
          <a:xfrm flipH="1">
            <a:off x="3124201" y="4420225"/>
            <a:ext cx="12039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+mj-lt"/>
              </a:rPr>
              <a:t>Default Layouts</a:t>
            </a:r>
          </a:p>
        </p:txBody>
      </p:sp>
    </p:spTree>
    <p:extLst>
      <p:ext uri="{BB962C8B-B14F-4D97-AF65-F5344CB8AC3E}">
        <p14:creationId xmlns:p14="http://schemas.microsoft.com/office/powerpoint/2010/main" val="30273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SLID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9520CD42-759C-29F4-B40C-3036D22B9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2" y="497115"/>
            <a:ext cx="165323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57C6B7-EAE8-E348-982C-E777B364E87E}"/>
              </a:ext>
            </a:extLst>
          </p:cNvPr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67ED597-39AD-C7A7-1066-4966B942C5C3}"/>
              </a:ext>
            </a:extLst>
          </p:cNvPr>
          <p:cNvSpPr txBox="1">
            <a:spLocks/>
          </p:cNvSpPr>
          <p:nvPr userDrawn="1"/>
        </p:nvSpPr>
        <p:spPr>
          <a:xfrm>
            <a:off x="16687800" y="9381744"/>
            <a:ext cx="914400" cy="402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3716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9A2DF5-3641-49D0-8F14-85B1C28A2FB8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SLID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2" y="497115"/>
            <a:ext cx="165323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CABD8-6A6A-625F-7C67-12224D8DF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2" y="1866900"/>
            <a:ext cx="16532352" cy="12003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B626CD9-37A1-A0F3-B099-351569FF9D5E}"/>
              </a:ext>
            </a:extLst>
          </p:cNvPr>
          <p:cNvSpPr txBox="1">
            <a:spLocks/>
          </p:cNvSpPr>
          <p:nvPr userDrawn="1"/>
        </p:nvSpPr>
        <p:spPr>
          <a:xfrm>
            <a:off x="16687800" y="9381744"/>
            <a:ext cx="914400" cy="402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3716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9A2DF5-3641-49D0-8F14-85B1C28A2FB8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973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SLIDE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9CE1CC6C-8A88-F9A7-C962-A16D4305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497115"/>
            <a:ext cx="165323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7B72655-B662-7B9C-4B13-D4AAAFC1BAE5}"/>
              </a:ext>
            </a:extLst>
          </p:cNvPr>
          <p:cNvSpPr txBox="1">
            <a:spLocks/>
          </p:cNvSpPr>
          <p:nvPr userDrawn="1"/>
        </p:nvSpPr>
        <p:spPr>
          <a:xfrm>
            <a:off x="16687800" y="9381744"/>
            <a:ext cx="914400" cy="402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3716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9A2DF5-3641-49D0-8F14-85B1C28A2FB8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87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SLIDE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2" y="497115"/>
            <a:ext cx="165323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lnSpc>
                <a:spcPct val="100000"/>
              </a:lnSpc>
              <a:defRPr lang="uk-UA" sz="7200" b="1"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CABD8-6A6A-625F-7C67-12224D8DF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2" y="1866900"/>
            <a:ext cx="16532352" cy="12003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D4F475-DEEF-F85A-5AFF-DF952EEF8B61}"/>
              </a:ext>
            </a:extLst>
          </p:cNvPr>
          <p:cNvSpPr txBox="1">
            <a:spLocks/>
          </p:cNvSpPr>
          <p:nvPr userDrawn="1"/>
        </p:nvSpPr>
        <p:spPr>
          <a:xfrm>
            <a:off x="16687800" y="9381744"/>
            <a:ext cx="914400" cy="402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3716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9A2DF5-3641-49D0-8F14-85B1C28A2FB8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806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SLIDE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04736F-3171-EA5D-2063-A89DCD6896F0}"/>
              </a:ext>
            </a:extLst>
          </p:cNvPr>
          <p:cNvSpPr/>
          <p:nvPr userDrawn="1"/>
        </p:nvSpPr>
        <p:spPr>
          <a:xfrm>
            <a:off x="0" y="0"/>
            <a:ext cx="18288000" cy="31623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>
              <a:solidFill>
                <a:schemeClr val="accent2"/>
              </a:solidFill>
              <a:latin typeface="Montserrat Bold" panose="00000800000000000000" pitchFamily="2" charset="0"/>
              <a:ea typeface="Source Sans Pro Black" panose="020B0803030403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2" y="497115"/>
            <a:ext cx="165323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100000"/>
              </a:lnSpc>
              <a:defRPr lang="uk-UA" sz="7200" b="1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685800"/>
            <a:ext cx="0" cy="822960"/>
          </a:xfrm>
          <a:prstGeom prst="line">
            <a:avLst/>
          </a:prstGeom>
          <a:ln w="381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CABD8-6A6A-625F-7C67-12224D8DF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2" y="1866901"/>
            <a:ext cx="16532352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95E7120-59F9-A6DF-B959-E03379B908E0}"/>
              </a:ext>
            </a:extLst>
          </p:cNvPr>
          <p:cNvSpPr txBox="1">
            <a:spLocks/>
          </p:cNvSpPr>
          <p:nvPr userDrawn="1"/>
        </p:nvSpPr>
        <p:spPr>
          <a:xfrm>
            <a:off x="16687800" y="9381744"/>
            <a:ext cx="914400" cy="402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3716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9A2DF5-3641-49D0-8F14-85B1C28A2FB8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617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20F6CD-DE9C-640F-0B9B-CBC2032973AA}"/>
              </a:ext>
            </a:extLst>
          </p:cNvPr>
          <p:cNvCxnSpPr>
            <a:cxnSpLocks/>
          </p:cNvCxnSpPr>
          <p:nvPr userDrawn="1"/>
        </p:nvCxnSpPr>
        <p:spPr>
          <a:xfrm>
            <a:off x="685800" y="9601200"/>
            <a:ext cx="16459200" cy="0"/>
          </a:xfrm>
          <a:prstGeom prst="line">
            <a:avLst/>
          </a:prstGeom>
          <a:ln w="38100" cap="sq">
            <a:solidFill>
              <a:schemeClr val="bg2">
                <a:lumMod val="90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B9E1650-97EE-1921-82AB-7E3486AAA63B}"/>
              </a:ext>
            </a:extLst>
          </p:cNvPr>
          <p:cNvSpPr txBox="1">
            <a:spLocks/>
          </p:cNvSpPr>
          <p:nvPr userDrawn="1"/>
        </p:nvSpPr>
        <p:spPr>
          <a:xfrm>
            <a:off x="16687800" y="9381744"/>
            <a:ext cx="914400" cy="402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13716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9A2DF5-3641-49D0-8F14-85B1C28A2FB8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3663" r:id="rId2"/>
    <p:sldLayoutId id="2147484108" r:id="rId3"/>
    <p:sldLayoutId id="2147484122" r:id="rId4"/>
    <p:sldLayoutId id="2147483664" r:id="rId5"/>
    <p:sldLayoutId id="2147483855" r:id="rId6"/>
    <p:sldLayoutId id="2147483912" r:id="rId7"/>
    <p:sldLayoutId id="2147483989" r:id="rId8"/>
    <p:sldLayoutId id="2147483914" r:id="rId9"/>
    <p:sldLayoutId id="2147483915" r:id="rId10"/>
    <p:sldLayoutId id="2147484120" r:id="rId11"/>
    <p:sldLayoutId id="2147483668" r:id="rId12"/>
    <p:sldLayoutId id="2147483699" r:id="rId13"/>
    <p:sldLayoutId id="2147483670" r:id="rId14"/>
    <p:sldLayoutId id="2147483671" r:id="rId15"/>
    <p:sldLayoutId id="2147483805" r:id="rId16"/>
    <p:sldLayoutId id="2147483806" r:id="rId17"/>
    <p:sldLayoutId id="2147483973" r:id="rId18"/>
    <p:sldLayoutId id="2147483974" r:id="rId19"/>
    <p:sldLayoutId id="2147483695" r:id="rId20"/>
    <p:sldLayoutId id="2147483696" r:id="rId21"/>
    <p:sldLayoutId id="2147483975" r:id="rId22"/>
    <p:sldLayoutId id="2147483788" r:id="rId23"/>
    <p:sldLayoutId id="2147484119" r:id="rId24"/>
    <p:sldLayoutId id="2147483859" r:id="rId25"/>
    <p:sldLayoutId id="2147483864" r:id="rId26"/>
    <p:sldLayoutId id="2147484121" r:id="rId27"/>
    <p:sldLayoutId id="2147484125" r:id="rId28"/>
    <p:sldLayoutId id="2147484130" r:id="rId29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AB4BF0B-C46A-964E-9FC0-57A639C1E377}"/>
              </a:ext>
            </a:extLst>
          </p:cNvPr>
          <p:cNvSpPr/>
          <p:nvPr/>
        </p:nvSpPr>
        <p:spPr>
          <a:xfrm rot="19245987">
            <a:off x="7936477" y="2329847"/>
            <a:ext cx="15772090" cy="10878888"/>
          </a:xfrm>
          <a:custGeom>
            <a:avLst/>
            <a:gdLst>
              <a:gd name="connsiteX0" fmla="*/ 13691468 w 15772090"/>
              <a:gd name="connsiteY0" fmla="*/ 149492 h 10878888"/>
              <a:gd name="connsiteX1" fmla="*/ 15772090 w 15772090"/>
              <a:gd name="connsiteY1" fmla="*/ 1848436 h 10878888"/>
              <a:gd name="connsiteX2" fmla="*/ 8398224 w 15772090"/>
              <a:gd name="connsiteY2" fmla="*/ 10878888 h 10878888"/>
              <a:gd name="connsiteX3" fmla="*/ 0 w 15772090"/>
              <a:gd name="connsiteY3" fmla="*/ 4021270 h 10878888"/>
              <a:gd name="connsiteX4" fmla="*/ 21576 w 15772090"/>
              <a:gd name="connsiteY4" fmla="*/ 3945291 h 10878888"/>
              <a:gd name="connsiteX5" fmla="*/ 5384165 w 15772090"/>
              <a:gd name="connsiteY5" fmla="*/ 1 h 10878888"/>
              <a:gd name="connsiteX6" fmla="*/ 12406398 w 15772090"/>
              <a:gd name="connsiteY6" fmla="*/ 0 h 10878888"/>
              <a:gd name="connsiteX7" fmla="*/ 13538022 w 15772090"/>
              <a:gd name="connsiteY7" fmla="*/ 114078 h 1087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72090" h="10878888">
                <a:moveTo>
                  <a:pt x="13691468" y="149492"/>
                </a:moveTo>
                <a:lnTo>
                  <a:pt x="15772090" y="1848436"/>
                </a:lnTo>
                <a:lnTo>
                  <a:pt x="8398224" y="10878888"/>
                </a:lnTo>
                <a:lnTo>
                  <a:pt x="0" y="4021270"/>
                </a:lnTo>
                <a:lnTo>
                  <a:pt x="21576" y="3945291"/>
                </a:lnTo>
                <a:cubicBezTo>
                  <a:pt x="732503" y="1659589"/>
                  <a:pt x="2864524" y="0"/>
                  <a:pt x="5384165" y="1"/>
                </a:cubicBezTo>
                <a:lnTo>
                  <a:pt x="12406398" y="0"/>
                </a:lnTo>
                <a:cubicBezTo>
                  <a:pt x="12794035" y="1"/>
                  <a:pt x="13172497" y="39280"/>
                  <a:pt x="13538022" y="114078"/>
                </a:cubicBez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3">
                  <a:lumMod val="50000"/>
                </a:schemeClr>
              </a:gs>
            </a:gsLst>
            <a:lin ang="18600000" scaled="0"/>
          </a:gradFill>
          <a:ln w="3810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093A1E-CCA7-02B7-9012-519F7BF1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857500"/>
            <a:ext cx="12915900" cy="2308324"/>
          </a:xfrm>
        </p:spPr>
        <p:txBody>
          <a:bodyPr/>
          <a:lstStyle/>
          <a:p>
            <a:r>
              <a:rPr lang="zh-CN" altLang="en-US" sz="7200" dirty="0">
                <a:solidFill>
                  <a:schemeClr val="bg1"/>
                </a:solidFill>
                <a:latin typeface="FZHei-B01S" panose="03000509000000000000" pitchFamily="66" charset="-122"/>
                <a:ea typeface="FZHei-B01S" panose="03000509000000000000" pitchFamily="66" charset="-122"/>
              </a:rPr>
              <a:t>跨平台</a:t>
            </a:r>
            <a:r>
              <a:rPr lang="en-US" altLang="zh-CN" sz="7200" dirty="0" err="1">
                <a:solidFill>
                  <a:schemeClr val="bg1"/>
                </a:solidFill>
                <a:latin typeface="FZHei-B01S" panose="03000509000000000000" pitchFamily="66" charset="-122"/>
                <a:ea typeface="FZHei-B01S" panose="03000509000000000000" pitchFamily="66" charset="-122"/>
              </a:rPr>
              <a:t>WebAuthn</a:t>
            </a:r>
            <a:br>
              <a:rPr lang="en-US" altLang="zh-CN" dirty="0">
                <a:latin typeface="FZHei-B01S" panose="03000509000000000000" pitchFamily="66" charset="-122"/>
                <a:ea typeface="FZHei-B01S" panose="03000509000000000000" pitchFamily="66" charset="-122"/>
              </a:rPr>
            </a:br>
            <a:r>
              <a:rPr lang="zh-CN" altLang="en-US" sz="7200" dirty="0">
                <a:solidFill>
                  <a:schemeClr val="bg1"/>
                </a:solidFill>
                <a:latin typeface="FZHei-B01S" panose="03000509000000000000" pitchFamily="66" charset="-122"/>
                <a:ea typeface="FZHei-B01S" panose="03000509000000000000" pitchFamily="66" charset="-122"/>
              </a:rPr>
              <a:t>密钥管理器</a:t>
            </a:r>
            <a:endParaRPr lang="en-US" altLang="zh-CN" sz="6600" dirty="0">
              <a:solidFill>
                <a:schemeClr val="bg1"/>
              </a:solidFill>
              <a:latin typeface="FZHei-B01S" panose="03000509000000000000" pitchFamily="66" charset="-122"/>
              <a:ea typeface="FZHei-B01S" panose="03000509000000000000" pitchFamily="66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E721A-F4C7-DB9F-629A-B5D032CECE8F}"/>
              </a:ext>
            </a:extLst>
          </p:cNvPr>
          <p:cNvSpPr txBox="1">
            <a:spLocks/>
          </p:cNvSpPr>
          <p:nvPr/>
        </p:nvSpPr>
        <p:spPr>
          <a:xfrm>
            <a:off x="909496" y="6224334"/>
            <a:ext cx="4957904" cy="24384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党凡、陈晟祺</a:t>
            </a:r>
            <a:endParaRPr 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4669D9-72C0-0E14-4AEE-08D658304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CA0FD-2115-2E8E-0779-2694D3208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226F407-9D1D-6437-3F02-FB7925EA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如何管理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ja-JP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WebAuth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6EDA0-1F79-6149-5459-DDFF9AA61FEA}"/>
              </a:ext>
            </a:extLst>
          </p:cNvPr>
          <p:cNvSpPr txBox="1"/>
          <p:nvPr/>
        </p:nvSpPr>
        <p:spPr>
          <a:xfrm>
            <a:off x="876302" y="2019300"/>
            <a:ext cx="12687298" cy="75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i="0" u="none" strike="noStrike" dirty="0">
                <a:effectLst/>
                <a:latin typeface="var(--text-font-family)"/>
              </a:rPr>
              <a:t>使用 </a:t>
            </a:r>
            <a:r>
              <a:rPr lang="en-US" altLang="zh-CN" sz="3200" i="0" u="none" strike="noStrike" dirty="0">
                <a:effectLst/>
                <a:latin typeface="var(--text-font-family)"/>
              </a:rPr>
              <a:t>Chrome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D4EE9-CC7E-261B-7AF8-F6866CF7FF31}"/>
              </a:ext>
            </a:extLst>
          </p:cNvPr>
          <p:cNvSpPr txBox="1"/>
          <p:nvPr/>
        </p:nvSpPr>
        <p:spPr>
          <a:xfrm>
            <a:off x="876302" y="3094567"/>
            <a:ext cx="12687298" cy="75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i="0" u="none" strike="noStrike" dirty="0">
                <a:effectLst/>
                <a:latin typeface="var(--text-font-family)"/>
              </a:rPr>
              <a:t>做一个跨平台管理工具！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94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CC493-FDD2-5996-FAF1-BDB009C26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4F7A-E7B5-56D0-2EAD-A8EF89C3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怎么做</a:t>
            </a:r>
            <a:r>
              <a:rPr lang="zh-CN" altLang="en-US" sz="8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sz="8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286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E5FC8-DF00-62CA-7AE3-336A3FAC0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9BE295A-4724-8E02-C2A4-0C6123A7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已有基础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4556F1-28F5-19CB-74CC-543A866E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66900"/>
            <a:ext cx="10635153" cy="7743778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1E36818D-919A-BC4C-121D-8CDA272FC976}"/>
              </a:ext>
            </a:extLst>
          </p:cNvPr>
          <p:cNvSpPr/>
          <p:nvPr/>
        </p:nvSpPr>
        <p:spPr>
          <a:xfrm>
            <a:off x="11963400" y="2247900"/>
            <a:ext cx="533400" cy="3124200"/>
          </a:xfrm>
          <a:prstGeom prst="rightBrac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7C247-30C0-10D4-5EC1-5597F3DCA28C}"/>
              </a:ext>
            </a:extLst>
          </p:cNvPr>
          <p:cNvSpPr txBox="1"/>
          <p:nvPr/>
        </p:nvSpPr>
        <p:spPr>
          <a:xfrm>
            <a:off x="12725400" y="3396746"/>
            <a:ext cx="3352800" cy="82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OSPP历史项目</a:t>
            </a:r>
            <a:endParaRPr lang="en-US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3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B394C-596D-858D-412D-FE0BA5088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07F31D6-B99F-4AE4-1A6A-B99210D2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已有基础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DD5C47-EC83-1071-0CD4-5AF1B6CB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9"/>
          <a:stretch/>
        </p:blipFill>
        <p:spPr>
          <a:xfrm>
            <a:off x="762000" y="1866900"/>
            <a:ext cx="16412018" cy="289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22FCF-0231-5BE3-2496-35A0F6392F16}"/>
              </a:ext>
            </a:extLst>
          </p:cNvPr>
          <p:cNvSpPr txBox="1"/>
          <p:nvPr/>
        </p:nvSpPr>
        <p:spPr>
          <a:xfrm>
            <a:off x="1124492" y="4762500"/>
            <a:ext cx="1268729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i="0" u="none" strike="noStrike" dirty="0">
                <a:effectLst/>
                <a:latin typeface="var(--text-font-family)"/>
              </a:rPr>
              <a:t>支持密钥枚举</a:t>
            </a:r>
            <a:endParaRPr lang="en-US" altLang="zh-CN" sz="3200" i="0" u="none" strike="noStrike" dirty="0">
              <a:effectLst/>
              <a:latin typeface="var(--text-font-family)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var(--text-font-family)"/>
              </a:rPr>
              <a:t>支持密钥删除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B7C86-B539-A269-F987-77E0E4FA1B39}"/>
              </a:ext>
            </a:extLst>
          </p:cNvPr>
          <p:cNvSpPr txBox="1"/>
          <p:nvPr/>
        </p:nvSpPr>
        <p:spPr>
          <a:xfrm>
            <a:off x="1124492" y="6591300"/>
            <a:ext cx="1268729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i="0" u="none" strike="noStrike" dirty="0">
                <a:solidFill>
                  <a:srgbClr val="C00000"/>
                </a:solidFill>
                <a:effectLst/>
                <a:latin typeface="var(--text-font-family)"/>
              </a:rPr>
              <a:t>不支持密钥注册、验证</a:t>
            </a:r>
            <a:endParaRPr lang="en-US" altLang="zh-CN" sz="3200" i="0" u="none" strike="noStrike" dirty="0">
              <a:solidFill>
                <a:srgbClr val="C00000"/>
              </a:solidFill>
              <a:effectLst/>
              <a:latin typeface="var(--text-font-family)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C00000"/>
                </a:solidFill>
                <a:latin typeface="var(--text-font-family)"/>
              </a:rPr>
              <a:t>没有跨平台工具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2A892-5ED8-388C-60AF-4ADE0D79A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FC17878-BEEA-9C37-184D-AC905B63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项目目标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F814C-0D31-46DD-B529-BA80BDE3F9CB}"/>
              </a:ext>
            </a:extLst>
          </p:cNvPr>
          <p:cNvSpPr txBox="1"/>
          <p:nvPr/>
        </p:nvSpPr>
        <p:spPr>
          <a:xfrm>
            <a:off x="876302" y="2019300"/>
            <a:ext cx="12687298" cy="296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增加密钥注册、验证流程</a:t>
            </a:r>
            <a:endParaRPr lang="en-US" altLang="zh-CN" sz="3200" i="0" u="none" strike="noStrike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支持更多</a:t>
            </a:r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FIDO 2.1</a:t>
            </a: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标准接口</a:t>
            </a:r>
            <a:endParaRPr lang="en-US" altLang="zh-CN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使用flutter完成跨平台应用</a:t>
            </a:r>
            <a:endParaRPr 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1430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基于过往OSPP项目成果</a:t>
            </a:r>
            <a:endParaRPr 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842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F839A-C739-B4D7-15FD-EA9328EB5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6EBA-7ACD-DCE0-3168-1AD93EB3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</a:t>
            </a:r>
            <a:r>
              <a:rPr lang="en-US" altLang="zh-CN" sz="8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&amp;A</a:t>
            </a:r>
            <a:endParaRPr lang="en-US" sz="8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51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187D-632D-60DA-570B-79B7D2E4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什么是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WebAuthn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71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8D73A-7C94-2412-7272-FA7DC6CDF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826020A-85FE-D996-66A1-2BE20A94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Passwordless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Picture 1" descr="A graphic of a diagram&#10;&#10;Description automatically generated with medium confidence">
            <a:extLst>
              <a:ext uri="{FF2B5EF4-FFF2-40B4-BE49-F238E27FC236}">
                <a16:creationId xmlns:a16="http://schemas.microsoft.com/office/drawing/2014/main" id="{7B9AB44E-8C06-6406-54CB-0CB22B588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52" y="2324100"/>
            <a:ext cx="1369749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3C9D-E359-9BA2-4BAB-B9B002CC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180AD1-BF5D-E531-13B0-6E68EAB4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WebAuthn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D8AC0DB-A97D-D540-979A-622872F9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52700"/>
            <a:ext cx="7661244" cy="38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9C92D-0A50-4CCF-AFDE-F3127DA99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72" y="2400300"/>
            <a:ext cx="7903016" cy="41367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34A395-24CB-EB5D-ACCD-CC7420260C35}"/>
              </a:ext>
            </a:extLst>
          </p:cNvPr>
          <p:cNvSpPr txBox="1"/>
          <p:nvPr/>
        </p:nvSpPr>
        <p:spPr>
          <a:xfrm>
            <a:off x="1064172" y="7632784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https://www.w3.org/TR/webauthn-2/</a:t>
            </a:r>
          </a:p>
        </p:txBody>
      </p:sp>
    </p:spTree>
    <p:extLst>
      <p:ext uri="{BB962C8B-B14F-4D97-AF65-F5344CB8AC3E}">
        <p14:creationId xmlns:p14="http://schemas.microsoft.com/office/powerpoint/2010/main" val="263702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8811C6-E7DF-BFD0-89F9-313AAC00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U2F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0BF4E31-B968-50D5-E47C-5BF66206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55" y="2133600"/>
            <a:ext cx="80263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E33389-5283-F3EE-2179-610C2F0D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8" y="2552700"/>
            <a:ext cx="864973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BB9CA-289A-D54D-E890-60C10F3C0779}"/>
              </a:ext>
            </a:extLst>
          </p:cNvPr>
          <p:cNvSpPr txBox="1"/>
          <p:nvPr/>
        </p:nvSpPr>
        <p:spPr>
          <a:xfrm>
            <a:off x="1066800" y="7899484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developers.yubico.com</a:t>
            </a:r>
            <a:r>
              <a:rPr lang="en-US" dirty="0"/>
              <a:t>/U2F/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23595-DCDF-99FD-EB9C-A2B0D4447CDA}"/>
              </a:ext>
            </a:extLst>
          </p:cNvPr>
          <p:cNvSpPr txBox="1"/>
          <p:nvPr/>
        </p:nvSpPr>
        <p:spPr>
          <a:xfrm>
            <a:off x="9413786" y="8335640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axKrtrOTfcY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3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1F046-2875-5604-4A86-623E33E9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C159F8-A925-399A-FF76-90749686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FIDO2 </a:t>
            </a:r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协议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Picture 1" descr="A diagram of a client&#10;&#10;Description automatically generated">
            <a:extLst>
              <a:ext uri="{FF2B5EF4-FFF2-40B4-BE49-F238E27FC236}">
                <a16:creationId xmlns:a16="http://schemas.microsoft.com/office/drawing/2014/main" id="{B5BD176D-153E-285A-0566-37732F6C0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95500"/>
            <a:ext cx="10515600" cy="64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A649C-1579-7F0A-DD31-D781AFEA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558D25A-C0AA-12C6-BB49-02EB1F9B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FIDO2 </a:t>
            </a:r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协议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39E29A-1B50-B5F2-362C-07CC6D0F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200" y="2133614"/>
            <a:ext cx="10515600" cy="6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7B2D-82A2-1BF0-92D8-25D2AC4EB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C3B9-EE78-9252-9813-3AD27441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8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WebAuthn</a:t>
            </a:r>
            <a:r>
              <a:rPr lang="zh-CN" altLang="en-US" sz="8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有哪些不一样？</a:t>
            </a:r>
            <a:endParaRPr lang="en-US" sz="8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40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D70B3-1965-7CC8-D237-0FC36617C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84C1C04-B160-9EBA-58FE-19342E86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WebAuthn</a:t>
            </a:r>
            <a:r>
              <a:rPr lang="en-US" altLang="ja-JP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ja-JP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新特性</a:t>
            </a:r>
            <a:endParaRPr lang="uk-UA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84B0A-89BC-E24C-E540-5A37059339BE}"/>
              </a:ext>
            </a:extLst>
          </p:cNvPr>
          <p:cNvSpPr txBox="1"/>
          <p:nvPr/>
        </p:nvSpPr>
        <p:spPr>
          <a:xfrm>
            <a:off x="876302" y="2019300"/>
            <a:ext cx="12687298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i="0" u="none" strike="noStrike" dirty="0">
                <a:effectLst/>
                <a:latin typeface="var(--text-font-family)"/>
              </a:rPr>
              <a:t>支持驻留式密钥（</a:t>
            </a:r>
            <a:r>
              <a:rPr lang="en-US" altLang="zh-CN" sz="3200" i="0" u="none" strike="noStrike" dirty="0">
                <a:effectLst/>
                <a:latin typeface="var(--text-font-family)"/>
              </a:rPr>
              <a:t>Resident Key / Discoverable Credential</a:t>
            </a:r>
            <a:r>
              <a:rPr lang="zh-CN" altLang="en-US" sz="3200" i="0" u="none" strike="noStrike" dirty="0">
                <a:effectLst/>
                <a:latin typeface="var(--text-font-family)"/>
              </a:rPr>
              <a:t>）</a:t>
            </a:r>
            <a:endParaRPr lang="en-US" altLang="zh-CN" sz="3200" i="0" u="none" strike="noStrike" dirty="0">
              <a:effectLst/>
              <a:latin typeface="var(--text-font-family)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var(--text-font-family)"/>
              </a:rPr>
              <a:t>支持更完善的管理功能（</a:t>
            </a:r>
            <a:r>
              <a:rPr lang="en-US" altLang="zh-CN" sz="3200" dirty="0">
                <a:latin typeface="var(--text-font-family)"/>
              </a:rPr>
              <a:t>FIDO</a:t>
            </a:r>
            <a:r>
              <a:rPr lang="zh-CN" altLang="en-US" sz="3200" dirty="0">
                <a:latin typeface="var(--text-font-family)"/>
              </a:rPr>
              <a:t> </a:t>
            </a:r>
            <a:r>
              <a:rPr lang="en-US" altLang="zh-CN" sz="3200" dirty="0">
                <a:latin typeface="var(--text-font-family)"/>
              </a:rPr>
              <a:t>2.1</a:t>
            </a:r>
            <a:r>
              <a:rPr lang="zh-CN" altLang="en-US" sz="3200" dirty="0">
                <a:latin typeface="var(--text-font-family)"/>
              </a:rPr>
              <a:t>）</a:t>
            </a:r>
            <a:endParaRPr lang="en-US" altLang="zh-CN" sz="3200" dirty="0">
              <a:latin typeface="var(--text-font-family)"/>
            </a:endParaRPr>
          </a:p>
          <a:p>
            <a:pPr marL="11430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var(--text-font-family)"/>
              </a:rPr>
              <a:t>枚举密钥</a:t>
            </a:r>
            <a:endParaRPr lang="en-US" altLang="zh-CN" sz="2800" dirty="0">
              <a:latin typeface="var(--text-font-family)"/>
            </a:endParaRPr>
          </a:p>
          <a:p>
            <a:pPr marL="11430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var(--text-font-family)"/>
              </a:rPr>
              <a:t>删除密钥</a:t>
            </a:r>
            <a:endParaRPr lang="en-US" altLang="zh-CN" sz="2800" dirty="0">
              <a:latin typeface="var(--text-font-family)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var(--text-font-family)"/>
              </a:rPr>
              <a:t>支持存储一些元数据（</a:t>
            </a:r>
            <a:r>
              <a:rPr lang="en-US" altLang="zh-CN" sz="3200" dirty="0">
                <a:latin typeface="var(--text-font-family)"/>
              </a:rPr>
              <a:t>FIDO</a:t>
            </a:r>
            <a:r>
              <a:rPr lang="zh-CN" altLang="en-US" sz="3200" dirty="0">
                <a:latin typeface="var(--text-font-family)"/>
              </a:rPr>
              <a:t> </a:t>
            </a:r>
            <a:r>
              <a:rPr lang="en-US" altLang="zh-CN" sz="3200" dirty="0">
                <a:latin typeface="var(--text-font-family)"/>
              </a:rPr>
              <a:t>2.1</a:t>
            </a:r>
            <a:r>
              <a:rPr lang="zh-CN" altLang="en-US" sz="3200" dirty="0">
                <a:latin typeface="var(--text-font-family)"/>
              </a:rPr>
              <a:t>）</a:t>
            </a:r>
            <a:endParaRPr lang="en-US" altLang="zh-CN" sz="3200" dirty="0">
              <a:latin typeface="var(--text-font-family)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3404805"/>
      </p:ext>
    </p:extLst>
  </p:cSld>
  <p:clrMapOvr>
    <a:masterClrMapping/>
  </p:clrMapOvr>
</p:sld>
</file>

<file path=ppt/theme/theme1.xml><?xml version="1.0" encoding="utf-8"?>
<a:theme xmlns:a="http://schemas.openxmlformats.org/drawingml/2006/main" name="GENARAL LAYOUTS">
  <a:themeElements>
    <a:clrScheme name="Simplicity-22-mono-default-00">
      <a:dk1>
        <a:srgbClr val="171C30"/>
      </a:dk1>
      <a:lt1>
        <a:srgbClr val="FFFFFF"/>
      </a:lt1>
      <a:dk2>
        <a:srgbClr val="858591"/>
      </a:dk2>
      <a:lt2>
        <a:srgbClr val="F0F0F3"/>
      </a:lt2>
      <a:accent1>
        <a:srgbClr val="4D88FD"/>
      </a:accent1>
      <a:accent2>
        <a:srgbClr val="4D88FD"/>
      </a:accent2>
      <a:accent3>
        <a:srgbClr val="4D88FD"/>
      </a:accent3>
      <a:accent4>
        <a:srgbClr val="4D88FD"/>
      </a:accent4>
      <a:accent5>
        <a:srgbClr val="4D88FD"/>
      </a:accent5>
      <a:accent6>
        <a:srgbClr val="4D88FD"/>
      </a:accent6>
      <a:hlink>
        <a:srgbClr val="4A86FF"/>
      </a:hlink>
      <a:folHlink>
        <a:srgbClr val="4A86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26560</TotalTime>
  <Words>163</Words>
  <Application>Microsoft Macintosh PowerPoint</Application>
  <PresentationFormat>Custom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FZHei-B01S</vt:lpstr>
      <vt:lpstr>Microsoft YaHei UI</vt:lpstr>
      <vt:lpstr>Montserrat Bold</vt:lpstr>
      <vt:lpstr>黑体</vt:lpstr>
      <vt:lpstr>var(--text-font-family)</vt:lpstr>
      <vt:lpstr>Arial</vt:lpstr>
      <vt:lpstr>Calibri</vt:lpstr>
      <vt:lpstr>Roboto</vt:lpstr>
      <vt:lpstr>GENARAL LAYOUTS</vt:lpstr>
      <vt:lpstr>跨平台WebAuthn 密钥管理器</vt:lpstr>
      <vt:lpstr>什么是 WebAuthn?</vt:lpstr>
      <vt:lpstr>Passwordless</vt:lpstr>
      <vt:lpstr>WebAuthn</vt:lpstr>
      <vt:lpstr>U2F</vt:lpstr>
      <vt:lpstr>FIDO2 协议</vt:lpstr>
      <vt:lpstr>FIDO2 协议</vt:lpstr>
      <vt:lpstr>WebAuthn 有哪些不一样？</vt:lpstr>
      <vt:lpstr>WebAuthn 新特性</vt:lpstr>
      <vt:lpstr>如何管理 WebAuth？</vt:lpstr>
      <vt:lpstr>怎么做？</vt:lpstr>
      <vt:lpstr>已有基础</vt:lpstr>
      <vt:lpstr>已有基础</vt:lpstr>
      <vt:lpstr>项目目标</vt:lpstr>
      <vt:lpstr>Q&amp;A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Fan Dang</cp:lastModifiedBy>
  <cp:revision>1683</cp:revision>
  <dcterms:created xsi:type="dcterms:W3CDTF">2015-01-20T11:47:48Z</dcterms:created>
  <dcterms:modified xsi:type="dcterms:W3CDTF">2025-05-12T05:44:50Z</dcterms:modified>
</cp:coreProperties>
</file>