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68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BFAE7-3864-214F-970A-95AF94EA063D}" v="26" dt="2025-05-13T11:18:27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/>
    <p:restoredTop sz="94673"/>
  </p:normalViewPr>
  <p:slideViewPr>
    <p:cSldViewPr snapToGrid="0">
      <p:cViewPr>
        <p:scale>
          <a:sx n="85" d="100"/>
          <a:sy n="85" d="100"/>
        </p:scale>
        <p:origin x="1576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27D41-1596-D647-AA6F-E612BB033DED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C09A0982-C7EB-FA4D-97CB-B2D1BAE239A0}">
      <dgm:prSet phldrT="[Text]"/>
      <dgm:spPr/>
      <dgm:t>
        <a:bodyPr/>
        <a:lstStyle/>
        <a:p>
          <a:r>
            <a:rPr lang="en-US" dirty="0" err="1"/>
            <a:t>foo.default</a:t>
          </a:r>
          <a:endParaRPr lang="en-US" dirty="0"/>
        </a:p>
      </dgm:t>
    </dgm:pt>
    <dgm:pt modelId="{B3716C82-6A34-1F4E-A95B-9F34107B25EC}" type="parTrans" cxnId="{CC9DE4D6-7B68-3749-BC62-A47ADEB5CA9B}">
      <dgm:prSet/>
      <dgm:spPr/>
      <dgm:t>
        <a:bodyPr/>
        <a:lstStyle/>
        <a:p>
          <a:endParaRPr lang="en-US"/>
        </a:p>
      </dgm:t>
    </dgm:pt>
    <dgm:pt modelId="{3A0B68BD-6A42-854D-B4CB-E6C440C8F49D}" type="sibTrans" cxnId="{CC9DE4D6-7B68-3749-BC62-A47ADEB5CA9B}">
      <dgm:prSet/>
      <dgm:spPr/>
      <dgm:t>
        <a:bodyPr/>
        <a:lstStyle/>
        <a:p>
          <a:endParaRPr lang="en-US"/>
        </a:p>
      </dgm:t>
    </dgm:pt>
    <dgm:pt modelId="{AB62B057-67DF-1445-B8DC-8E025107E7C2}">
      <dgm:prSet phldrT="[Text]"/>
      <dgm:spPr/>
      <dgm:t>
        <a:bodyPr/>
        <a:lstStyle/>
        <a:p>
          <a:r>
            <a:rPr lang="en-US" dirty="0"/>
            <a:t>foo.see2</a:t>
          </a:r>
        </a:p>
      </dgm:t>
    </dgm:pt>
    <dgm:pt modelId="{EAB4ABDB-EA38-0E42-95AC-E6E658570FF3}" type="parTrans" cxnId="{1A90E1C7-8E95-3146-8EF3-7E74DE4F0120}">
      <dgm:prSet/>
      <dgm:spPr/>
      <dgm:t>
        <a:bodyPr/>
        <a:lstStyle/>
        <a:p>
          <a:endParaRPr lang="en-US"/>
        </a:p>
      </dgm:t>
    </dgm:pt>
    <dgm:pt modelId="{7F27E4F9-0AF3-4340-8B88-41D2B67E6BCF}" type="sibTrans" cxnId="{1A90E1C7-8E95-3146-8EF3-7E74DE4F0120}">
      <dgm:prSet/>
      <dgm:spPr/>
      <dgm:t>
        <a:bodyPr/>
        <a:lstStyle/>
        <a:p>
          <a:endParaRPr lang="en-US"/>
        </a:p>
      </dgm:t>
    </dgm:pt>
    <dgm:pt modelId="{BFED49C7-CD67-884D-849C-63A09947B2C4}">
      <dgm:prSet phldrT="[Text]"/>
      <dgm:spPr/>
      <dgm:t>
        <a:bodyPr/>
        <a:lstStyle/>
        <a:p>
          <a:r>
            <a:rPr lang="en-US" dirty="0"/>
            <a:t>foo.avx2</a:t>
          </a:r>
        </a:p>
      </dgm:t>
    </dgm:pt>
    <dgm:pt modelId="{EFC0D6AC-0130-5C48-946F-1878E80B1EF2}" type="parTrans" cxnId="{D67D6686-B6AC-3B46-8C7E-17A73298CF1B}">
      <dgm:prSet/>
      <dgm:spPr/>
      <dgm:t>
        <a:bodyPr/>
        <a:lstStyle/>
        <a:p>
          <a:endParaRPr lang="en-US"/>
        </a:p>
      </dgm:t>
    </dgm:pt>
    <dgm:pt modelId="{93B7140E-09EC-014C-B328-E8F1CA8C8BC0}" type="sibTrans" cxnId="{D67D6686-B6AC-3B46-8C7E-17A73298CF1B}">
      <dgm:prSet/>
      <dgm:spPr/>
      <dgm:t>
        <a:bodyPr/>
        <a:lstStyle/>
        <a:p>
          <a:endParaRPr lang="en-US"/>
        </a:p>
      </dgm:t>
    </dgm:pt>
    <dgm:pt modelId="{E1A8EB02-5A18-D745-BD6C-A395AB05B757}">
      <dgm:prSet/>
      <dgm:spPr/>
      <dgm:t>
        <a:bodyPr/>
        <a:lstStyle/>
        <a:p>
          <a:r>
            <a:rPr lang="en-US" dirty="0"/>
            <a:t>foo.avx512f</a:t>
          </a:r>
        </a:p>
      </dgm:t>
    </dgm:pt>
    <dgm:pt modelId="{0B2F53CF-90A7-6D40-99B2-64D75604888A}" type="parTrans" cxnId="{8C3A5139-A499-8844-B217-0DD5C5E2115B}">
      <dgm:prSet/>
      <dgm:spPr/>
      <dgm:t>
        <a:bodyPr/>
        <a:lstStyle/>
        <a:p>
          <a:endParaRPr lang="en-US"/>
        </a:p>
      </dgm:t>
    </dgm:pt>
    <dgm:pt modelId="{656BB198-B07B-1946-81AF-C20A522480E2}" type="sibTrans" cxnId="{8C3A5139-A499-8844-B217-0DD5C5E2115B}">
      <dgm:prSet/>
      <dgm:spPr/>
      <dgm:t>
        <a:bodyPr/>
        <a:lstStyle/>
        <a:p>
          <a:endParaRPr lang="en-US"/>
        </a:p>
      </dgm:t>
    </dgm:pt>
    <dgm:pt modelId="{B28423AF-511D-7D4A-B21B-8F479D187265}">
      <dgm:prSet/>
      <dgm:spPr/>
      <dgm:t>
        <a:bodyPr/>
        <a:lstStyle/>
        <a:p>
          <a:r>
            <a:rPr lang="en-US" dirty="0" err="1"/>
            <a:t>foo.resolver</a:t>
          </a:r>
          <a:endParaRPr lang="en-US" dirty="0"/>
        </a:p>
      </dgm:t>
    </dgm:pt>
    <dgm:pt modelId="{9E2E84C9-DD33-2649-B105-E71E71B7B1A1}" type="parTrans" cxnId="{92F35BFA-6F63-6E49-A704-7E8D694B7524}">
      <dgm:prSet/>
      <dgm:spPr/>
      <dgm:t>
        <a:bodyPr/>
        <a:lstStyle/>
        <a:p>
          <a:endParaRPr lang="en-US"/>
        </a:p>
      </dgm:t>
    </dgm:pt>
    <dgm:pt modelId="{3CAE3B86-2904-574C-AFE0-1EAC4DC1DF36}" type="sibTrans" cxnId="{92F35BFA-6F63-6E49-A704-7E8D694B7524}">
      <dgm:prSet/>
      <dgm:spPr/>
      <dgm:t>
        <a:bodyPr/>
        <a:lstStyle/>
        <a:p>
          <a:endParaRPr lang="en-US"/>
        </a:p>
      </dgm:t>
    </dgm:pt>
    <dgm:pt modelId="{D2939F0C-419C-3A48-A8A9-AFB955B51D25}" type="pres">
      <dgm:prSet presAssocID="{76827D41-1596-D647-AA6F-E612BB033DED}" presName="linearFlow" presStyleCnt="0">
        <dgm:presLayoutVars>
          <dgm:dir/>
          <dgm:resizeHandles val="exact"/>
        </dgm:presLayoutVars>
      </dgm:prSet>
      <dgm:spPr/>
    </dgm:pt>
    <dgm:pt modelId="{B888A7BF-021C-3442-94DB-B5E1FA843BB7}" type="pres">
      <dgm:prSet presAssocID="{C09A0982-C7EB-FA4D-97CB-B2D1BAE239A0}" presName="composite" presStyleCnt="0"/>
      <dgm:spPr/>
    </dgm:pt>
    <dgm:pt modelId="{C97FD5B8-ED99-2C46-B8E6-72270A4F7CAB}" type="pres">
      <dgm:prSet presAssocID="{C09A0982-C7EB-FA4D-97CB-B2D1BAE239A0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962400B6-E9A5-E644-8BCF-97687FA1B8F2}" type="pres">
      <dgm:prSet presAssocID="{C09A0982-C7EB-FA4D-97CB-B2D1BAE239A0}" presName="txShp" presStyleLbl="node1" presStyleIdx="0" presStyleCnt="5">
        <dgm:presLayoutVars>
          <dgm:bulletEnabled val="1"/>
        </dgm:presLayoutVars>
      </dgm:prSet>
      <dgm:spPr/>
    </dgm:pt>
    <dgm:pt modelId="{2CB88939-0446-A144-939B-0EFD7E63BB45}" type="pres">
      <dgm:prSet presAssocID="{3A0B68BD-6A42-854D-B4CB-E6C440C8F49D}" presName="spacing" presStyleCnt="0"/>
      <dgm:spPr/>
    </dgm:pt>
    <dgm:pt modelId="{83730372-8F58-1642-AE99-E4E6338121D3}" type="pres">
      <dgm:prSet presAssocID="{AB62B057-67DF-1445-B8DC-8E025107E7C2}" presName="composite" presStyleCnt="0"/>
      <dgm:spPr/>
    </dgm:pt>
    <dgm:pt modelId="{EEF467EF-D7AD-D140-BD57-2CE38D079647}" type="pres">
      <dgm:prSet presAssocID="{AB62B057-67DF-1445-B8DC-8E025107E7C2}" presName="imgShp" presStyleLbl="fgImgPlace1" presStyleIdx="1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3" t="-28099" r="-273" b="3999"/>
          </a:stretch>
        </a:blipFill>
      </dgm:spPr>
    </dgm:pt>
    <dgm:pt modelId="{E10E5C55-8C1C-9346-AEEB-2FBC5D79B977}" type="pres">
      <dgm:prSet presAssocID="{AB62B057-67DF-1445-B8DC-8E025107E7C2}" presName="txShp" presStyleLbl="node1" presStyleIdx="1" presStyleCnt="5">
        <dgm:presLayoutVars>
          <dgm:bulletEnabled val="1"/>
        </dgm:presLayoutVars>
      </dgm:prSet>
      <dgm:spPr/>
    </dgm:pt>
    <dgm:pt modelId="{252D31E4-7820-8540-8FDB-CA98E27F6C72}" type="pres">
      <dgm:prSet presAssocID="{7F27E4F9-0AF3-4340-8B88-41D2B67E6BCF}" presName="spacing" presStyleCnt="0"/>
      <dgm:spPr/>
    </dgm:pt>
    <dgm:pt modelId="{20178A7E-DE75-AE49-9B46-1E81CDD78EB1}" type="pres">
      <dgm:prSet presAssocID="{BFED49C7-CD67-884D-849C-63A09947B2C4}" presName="composite" presStyleCnt="0"/>
      <dgm:spPr/>
    </dgm:pt>
    <dgm:pt modelId="{3B0DD0B2-669C-6A43-9580-932AEA663BC4}" type="pres">
      <dgm:prSet presAssocID="{BFED49C7-CD67-884D-849C-63A09947B2C4}" presName="imgShp" presStyleLbl="fgImgPlace1" presStyleIdx="2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54" t="4779" r="3102" b="-32085"/>
          </a:stretch>
        </a:blipFill>
      </dgm:spPr>
    </dgm:pt>
    <dgm:pt modelId="{6CD0EF05-0022-2540-8A1B-5FA46F449026}" type="pres">
      <dgm:prSet presAssocID="{BFED49C7-CD67-884D-849C-63A09947B2C4}" presName="txShp" presStyleLbl="node1" presStyleIdx="2" presStyleCnt="5">
        <dgm:presLayoutVars>
          <dgm:bulletEnabled val="1"/>
        </dgm:presLayoutVars>
      </dgm:prSet>
      <dgm:spPr/>
    </dgm:pt>
    <dgm:pt modelId="{D62355C3-EEB9-3948-A869-D76FF2AFBB1C}" type="pres">
      <dgm:prSet presAssocID="{93B7140E-09EC-014C-B328-E8F1CA8C8BC0}" presName="spacing" presStyleCnt="0"/>
      <dgm:spPr/>
    </dgm:pt>
    <dgm:pt modelId="{DEFAA407-259E-AB4A-B6BD-DC27748F98EA}" type="pres">
      <dgm:prSet presAssocID="{E1A8EB02-5A18-D745-BD6C-A395AB05B757}" presName="composite" presStyleCnt="0"/>
      <dgm:spPr/>
    </dgm:pt>
    <dgm:pt modelId="{9935F5E5-B2CD-8E4E-A366-1E0674E49790}" type="pres">
      <dgm:prSet presAssocID="{E1A8EB02-5A18-D745-BD6C-A395AB05B757}" presName="imgShp" presStyleLbl="fgImgPlac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88D50DE-27DB-3948-A4E1-9D9A3723C1E1}" type="pres">
      <dgm:prSet presAssocID="{E1A8EB02-5A18-D745-BD6C-A395AB05B757}" presName="txShp" presStyleLbl="node1" presStyleIdx="3" presStyleCnt="5">
        <dgm:presLayoutVars>
          <dgm:bulletEnabled val="1"/>
        </dgm:presLayoutVars>
      </dgm:prSet>
      <dgm:spPr/>
    </dgm:pt>
    <dgm:pt modelId="{27B53E94-CF96-BD4F-9E58-80ADF3ACDD04}" type="pres">
      <dgm:prSet presAssocID="{656BB198-B07B-1946-81AF-C20A522480E2}" presName="spacing" presStyleCnt="0"/>
      <dgm:spPr/>
    </dgm:pt>
    <dgm:pt modelId="{9158A399-0DAC-EE42-B2EC-700DB960557B}" type="pres">
      <dgm:prSet presAssocID="{B28423AF-511D-7D4A-B21B-8F479D187265}" presName="composite" presStyleCnt="0"/>
      <dgm:spPr/>
    </dgm:pt>
    <dgm:pt modelId="{78C72BAA-3919-C04F-9423-839E83B82C00}" type="pres">
      <dgm:prSet presAssocID="{B28423AF-511D-7D4A-B21B-8F479D187265}" presName="imgShp" presStyleLbl="fgImgPlace1" presStyleIdx="4" presStyleCnt="5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</dgm:pt>
    <dgm:pt modelId="{F9581A79-0DA3-484B-B281-B531A3589062}" type="pres">
      <dgm:prSet presAssocID="{B28423AF-511D-7D4A-B21B-8F479D187265}" presName="txShp" presStyleLbl="node1" presStyleIdx="4" presStyleCnt="5">
        <dgm:presLayoutVars>
          <dgm:bulletEnabled val="1"/>
        </dgm:presLayoutVars>
      </dgm:prSet>
      <dgm:spPr/>
    </dgm:pt>
  </dgm:ptLst>
  <dgm:cxnLst>
    <dgm:cxn modelId="{B61BBE1D-6540-8443-90AD-BD04C1721682}" type="presOf" srcId="{E1A8EB02-5A18-D745-BD6C-A395AB05B757}" destId="{F88D50DE-27DB-3948-A4E1-9D9A3723C1E1}" srcOrd="0" destOrd="0" presId="urn:microsoft.com/office/officeart/2005/8/layout/vList3"/>
    <dgm:cxn modelId="{52642A23-9A32-AD48-B4DD-C462296521A2}" type="presOf" srcId="{B28423AF-511D-7D4A-B21B-8F479D187265}" destId="{F9581A79-0DA3-484B-B281-B531A3589062}" srcOrd="0" destOrd="0" presId="urn:microsoft.com/office/officeart/2005/8/layout/vList3"/>
    <dgm:cxn modelId="{8C3A5139-A499-8844-B217-0DD5C5E2115B}" srcId="{76827D41-1596-D647-AA6F-E612BB033DED}" destId="{E1A8EB02-5A18-D745-BD6C-A395AB05B757}" srcOrd="3" destOrd="0" parTransId="{0B2F53CF-90A7-6D40-99B2-64D75604888A}" sibTransId="{656BB198-B07B-1946-81AF-C20A522480E2}"/>
    <dgm:cxn modelId="{46621462-F2CD-9541-B34C-B27528A9F3AE}" type="presOf" srcId="{AB62B057-67DF-1445-B8DC-8E025107E7C2}" destId="{E10E5C55-8C1C-9346-AEEB-2FBC5D79B977}" srcOrd="0" destOrd="0" presId="urn:microsoft.com/office/officeart/2005/8/layout/vList3"/>
    <dgm:cxn modelId="{A3D67578-93B3-1241-B313-D8005107A496}" type="presOf" srcId="{76827D41-1596-D647-AA6F-E612BB033DED}" destId="{D2939F0C-419C-3A48-A8A9-AFB955B51D25}" srcOrd="0" destOrd="0" presId="urn:microsoft.com/office/officeart/2005/8/layout/vList3"/>
    <dgm:cxn modelId="{D67D6686-B6AC-3B46-8C7E-17A73298CF1B}" srcId="{76827D41-1596-D647-AA6F-E612BB033DED}" destId="{BFED49C7-CD67-884D-849C-63A09947B2C4}" srcOrd="2" destOrd="0" parTransId="{EFC0D6AC-0130-5C48-946F-1878E80B1EF2}" sibTransId="{93B7140E-09EC-014C-B328-E8F1CA8C8BC0}"/>
    <dgm:cxn modelId="{1DDB0097-7433-9045-8E56-E9B4C2685F8E}" type="presOf" srcId="{C09A0982-C7EB-FA4D-97CB-B2D1BAE239A0}" destId="{962400B6-E9A5-E644-8BCF-97687FA1B8F2}" srcOrd="0" destOrd="0" presId="urn:microsoft.com/office/officeart/2005/8/layout/vList3"/>
    <dgm:cxn modelId="{1A90E1C7-8E95-3146-8EF3-7E74DE4F0120}" srcId="{76827D41-1596-D647-AA6F-E612BB033DED}" destId="{AB62B057-67DF-1445-B8DC-8E025107E7C2}" srcOrd="1" destOrd="0" parTransId="{EAB4ABDB-EA38-0E42-95AC-E6E658570FF3}" sibTransId="{7F27E4F9-0AF3-4340-8B88-41D2B67E6BCF}"/>
    <dgm:cxn modelId="{577C77D1-DDD1-EC49-A863-5897205FD1A9}" type="presOf" srcId="{BFED49C7-CD67-884D-849C-63A09947B2C4}" destId="{6CD0EF05-0022-2540-8A1B-5FA46F449026}" srcOrd="0" destOrd="0" presId="urn:microsoft.com/office/officeart/2005/8/layout/vList3"/>
    <dgm:cxn modelId="{CC9DE4D6-7B68-3749-BC62-A47ADEB5CA9B}" srcId="{76827D41-1596-D647-AA6F-E612BB033DED}" destId="{C09A0982-C7EB-FA4D-97CB-B2D1BAE239A0}" srcOrd="0" destOrd="0" parTransId="{B3716C82-6A34-1F4E-A95B-9F34107B25EC}" sibTransId="{3A0B68BD-6A42-854D-B4CB-E6C440C8F49D}"/>
    <dgm:cxn modelId="{92F35BFA-6F63-6E49-A704-7E8D694B7524}" srcId="{76827D41-1596-D647-AA6F-E612BB033DED}" destId="{B28423AF-511D-7D4A-B21B-8F479D187265}" srcOrd="4" destOrd="0" parTransId="{9E2E84C9-DD33-2649-B105-E71E71B7B1A1}" sibTransId="{3CAE3B86-2904-574C-AFE0-1EAC4DC1DF36}"/>
    <dgm:cxn modelId="{3F5A397C-C7AE-F645-BC33-F33430C39418}" type="presParOf" srcId="{D2939F0C-419C-3A48-A8A9-AFB955B51D25}" destId="{B888A7BF-021C-3442-94DB-B5E1FA843BB7}" srcOrd="0" destOrd="0" presId="urn:microsoft.com/office/officeart/2005/8/layout/vList3"/>
    <dgm:cxn modelId="{A8B16913-03F8-494D-81D6-BE19B2A017CC}" type="presParOf" srcId="{B888A7BF-021C-3442-94DB-B5E1FA843BB7}" destId="{C97FD5B8-ED99-2C46-B8E6-72270A4F7CAB}" srcOrd="0" destOrd="0" presId="urn:microsoft.com/office/officeart/2005/8/layout/vList3"/>
    <dgm:cxn modelId="{9FDD71E1-C51F-4446-910A-C389E6513124}" type="presParOf" srcId="{B888A7BF-021C-3442-94DB-B5E1FA843BB7}" destId="{962400B6-E9A5-E644-8BCF-97687FA1B8F2}" srcOrd="1" destOrd="0" presId="urn:microsoft.com/office/officeart/2005/8/layout/vList3"/>
    <dgm:cxn modelId="{9FDE2806-8EBE-2B4B-B480-F0483EEF6C7F}" type="presParOf" srcId="{D2939F0C-419C-3A48-A8A9-AFB955B51D25}" destId="{2CB88939-0446-A144-939B-0EFD7E63BB45}" srcOrd="1" destOrd="0" presId="urn:microsoft.com/office/officeart/2005/8/layout/vList3"/>
    <dgm:cxn modelId="{E4FEE23A-3DE0-EC46-9A04-FBB3D5983CBA}" type="presParOf" srcId="{D2939F0C-419C-3A48-A8A9-AFB955B51D25}" destId="{83730372-8F58-1642-AE99-E4E6338121D3}" srcOrd="2" destOrd="0" presId="urn:microsoft.com/office/officeart/2005/8/layout/vList3"/>
    <dgm:cxn modelId="{2F617CDE-1303-AB44-9030-115A7961AAD4}" type="presParOf" srcId="{83730372-8F58-1642-AE99-E4E6338121D3}" destId="{EEF467EF-D7AD-D140-BD57-2CE38D079647}" srcOrd="0" destOrd="0" presId="urn:microsoft.com/office/officeart/2005/8/layout/vList3"/>
    <dgm:cxn modelId="{700CCC2E-1E21-924F-835C-7093995DC6C2}" type="presParOf" srcId="{83730372-8F58-1642-AE99-E4E6338121D3}" destId="{E10E5C55-8C1C-9346-AEEB-2FBC5D79B977}" srcOrd="1" destOrd="0" presId="urn:microsoft.com/office/officeart/2005/8/layout/vList3"/>
    <dgm:cxn modelId="{3E4D4468-6298-794A-9D99-BC8F54F2E35F}" type="presParOf" srcId="{D2939F0C-419C-3A48-A8A9-AFB955B51D25}" destId="{252D31E4-7820-8540-8FDB-CA98E27F6C72}" srcOrd="3" destOrd="0" presId="urn:microsoft.com/office/officeart/2005/8/layout/vList3"/>
    <dgm:cxn modelId="{C0D44214-AE86-7F4B-AFA9-A6595F5B77AE}" type="presParOf" srcId="{D2939F0C-419C-3A48-A8A9-AFB955B51D25}" destId="{20178A7E-DE75-AE49-9B46-1E81CDD78EB1}" srcOrd="4" destOrd="0" presId="urn:microsoft.com/office/officeart/2005/8/layout/vList3"/>
    <dgm:cxn modelId="{FEEF094E-F373-0349-A2A8-B48E2C8FCA9E}" type="presParOf" srcId="{20178A7E-DE75-AE49-9B46-1E81CDD78EB1}" destId="{3B0DD0B2-669C-6A43-9580-932AEA663BC4}" srcOrd="0" destOrd="0" presId="urn:microsoft.com/office/officeart/2005/8/layout/vList3"/>
    <dgm:cxn modelId="{BFBC38AB-BA48-6042-8491-16930D552A58}" type="presParOf" srcId="{20178A7E-DE75-AE49-9B46-1E81CDD78EB1}" destId="{6CD0EF05-0022-2540-8A1B-5FA46F449026}" srcOrd="1" destOrd="0" presId="urn:microsoft.com/office/officeart/2005/8/layout/vList3"/>
    <dgm:cxn modelId="{86C4590B-6797-3241-9B45-2399F93D0D4D}" type="presParOf" srcId="{D2939F0C-419C-3A48-A8A9-AFB955B51D25}" destId="{D62355C3-EEB9-3948-A869-D76FF2AFBB1C}" srcOrd="5" destOrd="0" presId="urn:microsoft.com/office/officeart/2005/8/layout/vList3"/>
    <dgm:cxn modelId="{65EB5C27-F011-DD4C-A7D0-B94FA4A80157}" type="presParOf" srcId="{D2939F0C-419C-3A48-A8A9-AFB955B51D25}" destId="{DEFAA407-259E-AB4A-B6BD-DC27748F98EA}" srcOrd="6" destOrd="0" presId="urn:microsoft.com/office/officeart/2005/8/layout/vList3"/>
    <dgm:cxn modelId="{69AF47AD-7A37-6C45-A920-93E65B0E4C63}" type="presParOf" srcId="{DEFAA407-259E-AB4A-B6BD-DC27748F98EA}" destId="{9935F5E5-B2CD-8E4E-A366-1E0674E49790}" srcOrd="0" destOrd="0" presId="urn:microsoft.com/office/officeart/2005/8/layout/vList3"/>
    <dgm:cxn modelId="{3A409E0B-2BB7-EF40-8B79-C50EC7A65E9B}" type="presParOf" srcId="{DEFAA407-259E-AB4A-B6BD-DC27748F98EA}" destId="{F88D50DE-27DB-3948-A4E1-9D9A3723C1E1}" srcOrd="1" destOrd="0" presId="urn:microsoft.com/office/officeart/2005/8/layout/vList3"/>
    <dgm:cxn modelId="{E027AFA2-2012-4F40-AA3A-6E445CE8D386}" type="presParOf" srcId="{D2939F0C-419C-3A48-A8A9-AFB955B51D25}" destId="{27B53E94-CF96-BD4F-9E58-80ADF3ACDD04}" srcOrd="7" destOrd="0" presId="urn:microsoft.com/office/officeart/2005/8/layout/vList3"/>
    <dgm:cxn modelId="{CEC2157B-E218-D443-AF48-17404FA3255D}" type="presParOf" srcId="{D2939F0C-419C-3A48-A8A9-AFB955B51D25}" destId="{9158A399-0DAC-EE42-B2EC-700DB960557B}" srcOrd="8" destOrd="0" presId="urn:microsoft.com/office/officeart/2005/8/layout/vList3"/>
    <dgm:cxn modelId="{647AF9DC-6E2E-224F-B4D0-020FACFCAC87}" type="presParOf" srcId="{9158A399-0DAC-EE42-B2EC-700DB960557B}" destId="{78C72BAA-3919-C04F-9423-839E83B82C00}" srcOrd="0" destOrd="0" presId="urn:microsoft.com/office/officeart/2005/8/layout/vList3"/>
    <dgm:cxn modelId="{36186946-39B4-184D-B002-F7CBD9167069}" type="presParOf" srcId="{9158A399-0DAC-EE42-B2EC-700DB960557B}" destId="{F9581A79-0DA3-484B-B281-B531A35890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400B6-E9A5-E644-8BCF-97687FA1B8F2}">
      <dsp:nvSpPr>
        <dsp:cNvPr id="0" name=""/>
        <dsp:cNvSpPr/>
      </dsp:nvSpPr>
      <dsp:spPr>
        <a:xfrm rot="10800000">
          <a:off x="1193117" y="2586"/>
          <a:ext cx="4090693" cy="6510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8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foo.default</a:t>
          </a:r>
          <a:endParaRPr lang="en-US" sz="3000" kern="1200" dirty="0"/>
        </a:p>
      </dsp:txBody>
      <dsp:txXfrm rot="10800000">
        <a:off x="1355872" y="2586"/>
        <a:ext cx="3927938" cy="651020"/>
      </dsp:txXfrm>
    </dsp:sp>
    <dsp:sp modelId="{C97FD5B8-ED99-2C46-B8E6-72270A4F7CAB}">
      <dsp:nvSpPr>
        <dsp:cNvPr id="0" name=""/>
        <dsp:cNvSpPr/>
      </dsp:nvSpPr>
      <dsp:spPr>
        <a:xfrm>
          <a:off x="867607" y="2586"/>
          <a:ext cx="651020" cy="6510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E5C55-8C1C-9346-AEEB-2FBC5D79B977}">
      <dsp:nvSpPr>
        <dsp:cNvPr id="0" name=""/>
        <dsp:cNvSpPr/>
      </dsp:nvSpPr>
      <dsp:spPr>
        <a:xfrm rot="10800000">
          <a:off x="1193117" y="847940"/>
          <a:ext cx="4090693" cy="65102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8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foo.see2</a:t>
          </a:r>
        </a:p>
      </dsp:txBody>
      <dsp:txXfrm rot="10800000">
        <a:off x="1355872" y="847940"/>
        <a:ext cx="3927938" cy="651020"/>
      </dsp:txXfrm>
    </dsp:sp>
    <dsp:sp modelId="{EEF467EF-D7AD-D140-BD57-2CE38D079647}">
      <dsp:nvSpPr>
        <dsp:cNvPr id="0" name=""/>
        <dsp:cNvSpPr/>
      </dsp:nvSpPr>
      <dsp:spPr>
        <a:xfrm>
          <a:off x="867607" y="847940"/>
          <a:ext cx="651020" cy="651020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3" t="-28099" r="-273" b="39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0EF05-0022-2540-8A1B-5FA46F449026}">
      <dsp:nvSpPr>
        <dsp:cNvPr id="0" name=""/>
        <dsp:cNvSpPr/>
      </dsp:nvSpPr>
      <dsp:spPr>
        <a:xfrm rot="10800000">
          <a:off x="1193117" y="1693295"/>
          <a:ext cx="4090693" cy="6510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8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foo.avx2</a:t>
          </a:r>
        </a:p>
      </dsp:txBody>
      <dsp:txXfrm rot="10800000">
        <a:off x="1355872" y="1693295"/>
        <a:ext cx="3927938" cy="651020"/>
      </dsp:txXfrm>
    </dsp:sp>
    <dsp:sp modelId="{3B0DD0B2-669C-6A43-9580-932AEA663BC4}">
      <dsp:nvSpPr>
        <dsp:cNvPr id="0" name=""/>
        <dsp:cNvSpPr/>
      </dsp:nvSpPr>
      <dsp:spPr>
        <a:xfrm>
          <a:off x="867607" y="1693295"/>
          <a:ext cx="651020" cy="651020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54" t="4779" r="3102" b="-3208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D50DE-27DB-3948-A4E1-9D9A3723C1E1}">
      <dsp:nvSpPr>
        <dsp:cNvPr id="0" name=""/>
        <dsp:cNvSpPr/>
      </dsp:nvSpPr>
      <dsp:spPr>
        <a:xfrm rot="10800000">
          <a:off x="1193117" y="2538649"/>
          <a:ext cx="4090693" cy="65102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8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foo.avx512f</a:t>
          </a:r>
        </a:p>
      </dsp:txBody>
      <dsp:txXfrm rot="10800000">
        <a:off x="1355872" y="2538649"/>
        <a:ext cx="3927938" cy="651020"/>
      </dsp:txXfrm>
    </dsp:sp>
    <dsp:sp modelId="{9935F5E5-B2CD-8E4E-A366-1E0674E49790}">
      <dsp:nvSpPr>
        <dsp:cNvPr id="0" name=""/>
        <dsp:cNvSpPr/>
      </dsp:nvSpPr>
      <dsp:spPr>
        <a:xfrm>
          <a:off x="867607" y="2538649"/>
          <a:ext cx="651020" cy="65102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81A79-0DA3-484B-B281-B531A3589062}">
      <dsp:nvSpPr>
        <dsp:cNvPr id="0" name=""/>
        <dsp:cNvSpPr/>
      </dsp:nvSpPr>
      <dsp:spPr>
        <a:xfrm rot="10800000">
          <a:off x="1193117" y="3384004"/>
          <a:ext cx="4090693" cy="65102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8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foo.resolver</a:t>
          </a:r>
          <a:endParaRPr lang="en-US" sz="3000" kern="1200" dirty="0"/>
        </a:p>
      </dsp:txBody>
      <dsp:txXfrm rot="10800000">
        <a:off x="1355872" y="3384004"/>
        <a:ext cx="3927938" cy="651020"/>
      </dsp:txXfrm>
    </dsp:sp>
    <dsp:sp modelId="{78C72BAA-3919-C04F-9423-839E83B82C00}">
      <dsp:nvSpPr>
        <dsp:cNvPr id="0" name=""/>
        <dsp:cNvSpPr/>
      </dsp:nvSpPr>
      <dsp:spPr>
        <a:xfrm>
          <a:off x="867607" y="3384004"/>
          <a:ext cx="651020" cy="65102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F43E6-FC7C-4543-86D0-C137F2D7188A}" type="datetimeFigureOut">
              <a:rPr lang="en-US" smtClean="0"/>
              <a:t>5/10/25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A8A1-60BD-6746-AF7B-6E5057E4E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A8A1-60BD-6746-AF7B-6E5057E4E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A8A1-60BD-6746-AF7B-6E5057E4E8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A8A1-60BD-6746-AF7B-6E5057E4E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A8A1-60BD-6746-AF7B-6E5057E4E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A8A1-60BD-6746-AF7B-6E5057E4E8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1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1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1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7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2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6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msxeujs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29389-E7E4-535D-53D5-056E3376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24" b="14705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4436" y="1066800"/>
            <a:ext cx="4389120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56D01-8C5A-C1F0-23D2-93DB22F8F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487" y="1562101"/>
            <a:ext cx="3551402" cy="273853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0" i="0">
                <a:effectLst/>
                <a:latin typeface="aliregular"/>
              </a:rPr>
              <a:t>GCC-Fortran </a:t>
            </a:r>
            <a:r>
              <a:rPr lang="zh-CN" altLang="en-US" sz="4100" b="0" i="0">
                <a:effectLst/>
                <a:latin typeface="aliregular"/>
              </a:rPr>
              <a:t>的 </a:t>
            </a:r>
            <a:r>
              <a:rPr lang="en-US" sz="4100" b="0" i="0">
                <a:effectLst/>
                <a:latin typeface="aliregular"/>
              </a:rPr>
              <a:t>Function Multi-Versioning </a:t>
            </a:r>
            <a:r>
              <a:rPr lang="zh-CN" altLang="en-US" sz="4100" b="0" i="0">
                <a:effectLst/>
                <a:latin typeface="aliregular"/>
              </a:rPr>
              <a:t>功能实现</a:t>
            </a:r>
            <a:endParaRPr lang="en-US" sz="4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FB0AD-C925-B626-A72E-0976F86E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487" y="4358566"/>
            <a:ext cx="3579790" cy="8758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Yangyu Chen</a:t>
            </a:r>
          </a:p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cyy@cyyself.name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4436" y="578087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906B-9B8A-A0C6-0296-40EEB76C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技能要求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47FC-E0BD-6D57-E6A6-9F4F501B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10890928" cy="3975146"/>
          </a:xfrm>
        </p:spPr>
        <p:txBody>
          <a:bodyPr>
            <a:normAutofit/>
          </a:bodyPr>
          <a:lstStyle/>
          <a:p>
            <a:r>
              <a:rPr lang="en-US" sz="3200" dirty="0" err="1"/>
              <a:t>基础</a:t>
            </a:r>
            <a:r>
              <a:rPr lang="zh-CN" altLang="en-US" sz="3200" dirty="0"/>
              <a:t>：</a:t>
            </a:r>
            <a:r>
              <a:rPr lang="en-US" altLang="zh-CN" sz="3200" dirty="0"/>
              <a:t> Shell</a:t>
            </a:r>
            <a:r>
              <a:rPr lang="zh-CN" altLang="en-US" sz="3200" dirty="0"/>
              <a:t>、</a:t>
            </a:r>
            <a:r>
              <a:rPr lang="en-US" altLang="zh-CN" sz="3200" dirty="0"/>
              <a:t>Git</a:t>
            </a:r>
            <a:r>
              <a:rPr lang="zh-CN" altLang="en-US" sz="3200" dirty="0"/>
              <a:t> 等</a:t>
            </a:r>
            <a:endParaRPr lang="en-US" sz="3200" dirty="0"/>
          </a:p>
          <a:p>
            <a:r>
              <a:rPr lang="en-US" sz="3200" dirty="0"/>
              <a:t>GCC</a:t>
            </a:r>
            <a:r>
              <a:rPr lang="zh-CN" altLang="en-US" sz="3200" dirty="0"/>
              <a:t> 代码开发与调试</a:t>
            </a:r>
            <a:endParaRPr lang="en-US" altLang="zh-CN" sz="3200" dirty="0"/>
          </a:p>
          <a:p>
            <a:pPr lvl="1"/>
            <a:r>
              <a:rPr lang="en-US" sz="3000" dirty="0"/>
              <a:t>C</a:t>
            </a:r>
            <a:r>
              <a:rPr lang="zh-CN" altLang="en-US" sz="3000" dirty="0"/>
              <a:t> </a:t>
            </a:r>
            <a:r>
              <a:rPr lang="en-US" altLang="zh-CN" sz="3000" dirty="0"/>
              <a:t>/</a:t>
            </a:r>
            <a:r>
              <a:rPr lang="zh-CN" altLang="en-US" sz="3000" dirty="0"/>
              <a:t> </a:t>
            </a:r>
            <a:r>
              <a:rPr lang="en-US" altLang="zh-CN" sz="3000" dirty="0"/>
              <a:t>C++</a:t>
            </a:r>
          </a:p>
          <a:p>
            <a:pPr lvl="1"/>
            <a:r>
              <a:rPr lang="en-US" altLang="zh-CN" sz="3000" dirty="0" err="1"/>
              <a:t>gdb</a:t>
            </a:r>
            <a:r>
              <a:rPr lang="en-US" altLang="zh-CN" sz="3000" dirty="0"/>
              <a:t> / </a:t>
            </a:r>
            <a:r>
              <a:rPr lang="en-US" altLang="zh-CN" sz="3000" dirty="0" err="1"/>
              <a:t>rr</a:t>
            </a:r>
            <a:endParaRPr lang="en-US" altLang="zh-CN" sz="3000" dirty="0"/>
          </a:p>
          <a:p>
            <a:pPr lvl="1"/>
            <a:r>
              <a:rPr lang="en-US" altLang="zh-CN" sz="3000" dirty="0"/>
              <a:t>GCC</a:t>
            </a:r>
            <a:r>
              <a:rPr lang="zh-CN" altLang="en-US" sz="3000" dirty="0"/>
              <a:t> 内部函数不了解没关系，导师</a:t>
            </a:r>
            <a:r>
              <a:rPr lang="en-US" altLang="zh-CN" sz="3000" dirty="0"/>
              <a:t>/AI/debugger</a:t>
            </a:r>
            <a:r>
              <a:rPr lang="zh-CN" altLang="en-US" sz="3000" dirty="0"/>
              <a:t> 可以帮你</a:t>
            </a:r>
            <a:endParaRPr lang="en-US" altLang="zh-CN" sz="3000" dirty="0"/>
          </a:p>
          <a:p>
            <a:r>
              <a:rPr lang="en-US" altLang="zh-CN" sz="3200" dirty="0"/>
              <a:t>Fortran</a:t>
            </a:r>
            <a:r>
              <a:rPr lang="zh-CN" altLang="en-US" sz="3200" dirty="0"/>
              <a:t> 语言的基本了解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80255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9530-7BF3-A578-3304-C4B4946E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关于扩展任务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2B2121-BB6B-5DE4-F35C-A4B29EEC2A4E}"/>
              </a:ext>
            </a:extLst>
          </p:cNvPr>
          <p:cNvSpPr/>
          <p:nvPr/>
        </p:nvSpPr>
        <p:spPr>
          <a:xfrm>
            <a:off x="2021216" y="2651761"/>
            <a:ext cx="5585253" cy="228599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8C2014-FB18-3AC0-E39B-45EE437A690A}"/>
              </a:ext>
            </a:extLst>
          </p:cNvPr>
          <p:cNvSpPr/>
          <p:nvPr/>
        </p:nvSpPr>
        <p:spPr>
          <a:xfrm>
            <a:off x="4813843" y="2651761"/>
            <a:ext cx="5585253" cy="228599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B57CB-3385-F33C-D736-FBFD11F0F3D5}"/>
              </a:ext>
            </a:extLst>
          </p:cNvPr>
          <p:cNvSpPr txBox="1"/>
          <p:nvPr/>
        </p:nvSpPr>
        <p:spPr>
          <a:xfrm>
            <a:off x="2787331" y="3317706"/>
            <a:ext cx="2026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</a:t>
            </a:r>
          </a:p>
          <a:p>
            <a:r>
              <a:rPr lang="en-US" sz="2800" dirty="0"/>
              <a:t>Hotspots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35370-6434-8272-CDE5-E04665B40477}"/>
              </a:ext>
            </a:extLst>
          </p:cNvPr>
          <p:cNvSpPr txBox="1"/>
          <p:nvPr/>
        </p:nvSpPr>
        <p:spPr>
          <a:xfrm>
            <a:off x="7345991" y="3037926"/>
            <a:ext cx="2792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ISA Ext Sensitive</a:t>
            </a:r>
          </a:p>
          <a:p>
            <a:pPr algn="ctr"/>
            <a:r>
              <a:rPr lang="en-US" sz="2800" dirty="0"/>
              <a:t>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84F6D-AA0B-834F-5B0D-127E9FF3EAAC}"/>
              </a:ext>
            </a:extLst>
          </p:cNvPr>
          <p:cNvSpPr txBox="1"/>
          <p:nvPr/>
        </p:nvSpPr>
        <p:spPr>
          <a:xfrm>
            <a:off x="5495505" y="3253371"/>
            <a:ext cx="145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FMV</a:t>
            </a:r>
          </a:p>
          <a:p>
            <a:pPr algn="ctr"/>
            <a:r>
              <a:rPr lang="en-US" sz="2800" dirty="0"/>
              <a:t>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B2651-A1E2-B2C2-1114-920A93C71029}"/>
              </a:ext>
            </a:extLst>
          </p:cNvPr>
          <p:cNvSpPr txBox="1"/>
          <p:nvPr/>
        </p:nvSpPr>
        <p:spPr>
          <a:xfrm>
            <a:off x="2467193" y="5323925"/>
            <a:ext cx="767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使得二进制分发做到</a:t>
            </a:r>
            <a:r>
              <a:rPr lang="zh-CN" altLang="en-US" sz="3600" dirty="0"/>
              <a:t>：</a:t>
            </a:r>
            <a:endParaRPr lang="en-US" altLang="zh-CN" sz="3600" dirty="0"/>
          </a:p>
          <a:p>
            <a:r>
              <a:rPr lang="zh-CN" altLang="en-US" sz="3600" dirty="0"/>
              <a:t>兼容、快速，我全都要，甚至更好！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408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3A5B-5849-DBD7-C04A-B3D45F7F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4294682"/>
          </a:xfrm>
        </p:spPr>
        <p:txBody>
          <a:bodyPr>
            <a:normAutofit/>
          </a:bodyPr>
          <a:lstStyle/>
          <a:p>
            <a:r>
              <a:rPr lang="en-US" altLang="zh-CN" sz="5400"/>
              <a:t>Question </a:t>
            </a:r>
            <a:r>
              <a:rPr lang="en-US" altLang="zh-CN" sz="5400" dirty="0"/>
              <a:t>time!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278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7A2F-5DA6-2044-9DDB-73EC2BDE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项目导师介绍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7AAF-549A-6DC0-B68D-EA7A4F789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Ph.D. student: Computer Architecture and Software Co-Design</a:t>
            </a:r>
          </a:p>
          <a:p>
            <a:r>
              <a:rPr lang="en-US" dirty="0"/>
              <a:t>GCC Contributor</a:t>
            </a:r>
            <a:r>
              <a:rPr lang="en-US" dirty="0">
                <a:sym typeface="Wingdings" pitchFamily="2" charset="2"/>
              </a:rPr>
              <a:t>: Mostly about Function Multi-Versioning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3F519-429D-8BCC-3B98-A113E061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89" y="3564351"/>
            <a:ext cx="3358769" cy="3159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ED60C-E437-7626-532F-75C2E9829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267" y="3598602"/>
            <a:ext cx="6075340" cy="31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7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9806-5392-0FFB-F4CB-81B15715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题目背景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什么是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Multi-Versioning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E28B3-1528-107A-F31D-D4525193CAA2}"/>
              </a:ext>
            </a:extLst>
          </p:cNvPr>
          <p:cNvSpPr txBox="1"/>
          <p:nvPr/>
        </p:nvSpPr>
        <p:spPr>
          <a:xfrm>
            <a:off x="660992" y="2468881"/>
            <a:ext cx="4229043" cy="3333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__attribute__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((</a:t>
            </a:r>
            <a:r>
              <a:rPr lang="en-US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target_clones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</a:p>
          <a:p>
            <a:pPr>
              <a:lnSpc>
                <a:spcPct val="200000"/>
              </a:lnSpc>
              <a:buNone/>
            </a:pP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   "default"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lnSpc>
                <a:spcPct val="200000"/>
              </a:lnSpc>
              <a:buNone/>
            </a:pP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   "sse2"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lnSpc>
                <a:spcPct val="200000"/>
              </a:lnSpc>
              <a:buNone/>
            </a:pP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   "avx2"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lnSpc>
                <a:spcPct val="200000"/>
              </a:lnSpc>
              <a:buNone/>
            </a:pP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   "avx512f"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)))</a:t>
            </a:r>
          </a:p>
          <a:p>
            <a:pPr>
              <a:lnSpc>
                <a:spcPct val="200000"/>
              </a:lnSpc>
            </a:pPr>
            <a:r>
              <a:rPr lang="en-US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foo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 { ... }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09701ED-C30B-D345-54C9-84072D05FE96}"/>
              </a:ext>
            </a:extLst>
          </p:cNvPr>
          <p:cNvSpPr/>
          <p:nvPr/>
        </p:nvSpPr>
        <p:spPr>
          <a:xfrm>
            <a:off x="5474525" y="3610099"/>
            <a:ext cx="748145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BE1C537-7FC1-84BA-0A84-F79C12AEC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724672"/>
              </p:ext>
            </p:extLst>
          </p:nvPr>
        </p:nvGraphicFramePr>
        <p:xfrm>
          <a:off x="5848597" y="2280062"/>
          <a:ext cx="6151419" cy="403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29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4634F-0EC4-B92C-0981-644C13A25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82A9-D341-F00E-ACC4-2AEFD253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题目背景</a:t>
            </a:r>
            <a:r>
              <a:rPr lang="zh-CN" altLang="en-US" dirty="0"/>
              <a:t> </a:t>
            </a:r>
            <a:r>
              <a:rPr lang="en-US" altLang="zh-CN" dirty="0"/>
              <a:t>– Function Multi-Versioning</a:t>
            </a:r>
            <a:r>
              <a:rPr lang="zh-CN" altLang="en-US" dirty="0"/>
              <a:t> 的好处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894D-C8A0-2856-F3D0-800E56DE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10890928" cy="4076610"/>
          </a:xfrm>
        </p:spPr>
        <p:txBody>
          <a:bodyPr>
            <a:normAutofit/>
          </a:bodyPr>
          <a:lstStyle/>
          <a:p>
            <a:r>
              <a:rPr lang="zh-CN" altLang="en-US" sz="3000" dirty="0"/>
              <a:t>二进制兼容性</a:t>
            </a:r>
            <a:endParaRPr lang="en-US" altLang="zh-CN" sz="3000" dirty="0"/>
          </a:p>
          <a:p>
            <a:pPr lvl="1"/>
            <a:r>
              <a:rPr lang="en-US" sz="3000" dirty="0" err="1"/>
              <a:t>希望二进制分发时能够兼容该指令集架构的所有处理器</a:t>
            </a:r>
            <a:endParaRPr lang="en-US" sz="3000" dirty="0"/>
          </a:p>
          <a:p>
            <a:r>
              <a:rPr lang="en-US" sz="3200" dirty="0" err="1"/>
              <a:t>性能</a:t>
            </a:r>
            <a:endParaRPr lang="en-US" sz="3200" dirty="0"/>
          </a:p>
          <a:p>
            <a:pPr lvl="1"/>
            <a:r>
              <a:rPr lang="en-US" sz="3000" dirty="0"/>
              <a:t>CPU</a:t>
            </a:r>
            <a:r>
              <a:rPr lang="zh-CN" altLang="en-US" sz="3000" dirty="0"/>
              <a:t> </a:t>
            </a:r>
            <a:r>
              <a:rPr lang="en-US" altLang="zh-CN" sz="3000" dirty="0"/>
              <a:t>ISA</a:t>
            </a:r>
            <a:r>
              <a:rPr lang="zh-CN" altLang="en-US" sz="3000" dirty="0"/>
              <a:t> </a:t>
            </a:r>
            <a:r>
              <a:rPr lang="en-US" sz="3000" dirty="0" err="1"/>
              <a:t>扩展全开不一定会生成最快的代码</a:t>
            </a:r>
            <a:endParaRPr lang="en-US" sz="3000" dirty="0"/>
          </a:p>
          <a:p>
            <a:pPr lvl="2"/>
            <a:r>
              <a:rPr lang="en-US" sz="2600" dirty="0" err="1"/>
              <a:t>高级的</a:t>
            </a:r>
            <a:r>
              <a:rPr lang="zh-CN" altLang="en-US" sz="2600" dirty="0"/>
              <a:t> </a:t>
            </a:r>
            <a:r>
              <a:rPr lang="en-US" sz="2600" dirty="0"/>
              <a:t>ISA</a:t>
            </a:r>
            <a:r>
              <a:rPr lang="zh-CN" altLang="en-US" sz="2600" dirty="0"/>
              <a:t> </a:t>
            </a:r>
            <a:r>
              <a:rPr lang="en-US" sz="2600" dirty="0" err="1"/>
              <a:t>如</a:t>
            </a:r>
            <a:r>
              <a:rPr lang="zh-CN" altLang="en-US" sz="2600" dirty="0"/>
              <a:t> </a:t>
            </a:r>
            <a:r>
              <a:rPr lang="en-US" sz="2600" dirty="0"/>
              <a:t>Vector</a:t>
            </a:r>
            <a:r>
              <a:rPr lang="zh-CN" altLang="en-US" sz="2600" dirty="0"/>
              <a:t> </a:t>
            </a:r>
            <a:r>
              <a:rPr lang="en-US" sz="2600" dirty="0" err="1"/>
              <a:t>有时会引入更高的初始化代价</a:t>
            </a:r>
            <a:endParaRPr lang="en-US" sz="2600" dirty="0"/>
          </a:p>
          <a:p>
            <a:pPr lvl="2"/>
            <a:r>
              <a:rPr lang="en-US" sz="2600" dirty="0"/>
              <a:t>CPU</a:t>
            </a:r>
            <a:r>
              <a:rPr lang="zh-CN" altLang="en-US" sz="2600" dirty="0"/>
              <a:t> 微架构对最新最热的 </a:t>
            </a:r>
            <a:r>
              <a:rPr lang="en-US" altLang="zh-CN" sz="2600" dirty="0"/>
              <a:t>ISA</a:t>
            </a:r>
            <a:r>
              <a:rPr lang="zh-CN" altLang="en-US" sz="2600" dirty="0"/>
              <a:t> 扩展的实现性能不一定优秀</a:t>
            </a:r>
            <a:endParaRPr lang="en-US" altLang="zh-CN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A44E3-0EB6-2CEC-3C8A-2502D97B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377" y="2243693"/>
            <a:ext cx="3504623" cy="7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4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84AFB-637F-88AC-35EA-0FC7E927D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6B69-48A3-EEDC-4104-93974CB0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题目背景</a:t>
            </a:r>
            <a:r>
              <a:rPr lang="zh-CN" altLang="en-US" dirty="0"/>
              <a:t> </a:t>
            </a:r>
            <a:r>
              <a:rPr lang="en-US" altLang="zh-CN" dirty="0"/>
              <a:t>– Function Multi-Versioning</a:t>
            </a:r>
            <a:r>
              <a:rPr lang="zh-CN" altLang="en-US" dirty="0"/>
              <a:t> 的好处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F36C4-DD3F-FF19-44F9-44572F30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4" y="2916281"/>
            <a:ext cx="2974431" cy="3281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8B794-4D22-60D5-2293-D961B369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368" b="7588"/>
          <a:stretch/>
        </p:blipFill>
        <p:spPr>
          <a:xfrm>
            <a:off x="3882218" y="5637826"/>
            <a:ext cx="2198263" cy="522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D5F614-0A84-18E4-2CF0-BF169B5A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72" t="1979" r="50245" b="5609"/>
          <a:stretch/>
        </p:blipFill>
        <p:spPr>
          <a:xfrm>
            <a:off x="7267861" y="5632559"/>
            <a:ext cx="3013437" cy="522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BF676-9EFC-2356-729C-773099C282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300" r="20417" b="7589"/>
          <a:stretch/>
        </p:blipFill>
        <p:spPr>
          <a:xfrm>
            <a:off x="3882218" y="6184363"/>
            <a:ext cx="3013431" cy="52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A4F07-CC7C-9D2C-71B6-706C309C9C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87" r="-8770" b="7589"/>
          <a:stretch/>
        </p:blipFill>
        <p:spPr>
          <a:xfrm>
            <a:off x="7295583" y="6169355"/>
            <a:ext cx="3013425" cy="522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1A043-D285-0B52-D187-85E46EB0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55" y="2234939"/>
            <a:ext cx="4737100" cy="54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3FACAD-BA6C-C8BB-504B-9030DA93CA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000"/>
          <a:stretch/>
        </p:blipFill>
        <p:spPr>
          <a:xfrm>
            <a:off x="3214255" y="2916281"/>
            <a:ext cx="7658100" cy="546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D37581-EC3E-EF5E-F529-956F719F6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254" y="3597622"/>
            <a:ext cx="8827813" cy="470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A43AD0-5CBB-41F0-410C-C8F2B6E4C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7643" y="4255855"/>
            <a:ext cx="4267200" cy="501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0E9EEA-7E14-15CD-E464-029A0FE3C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825" y="4781551"/>
            <a:ext cx="4368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0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1300-E8C1-01A2-90AD-D71B4B14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题目背景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C++</a:t>
            </a:r>
            <a:r>
              <a:rPr lang="zh-CN" altLang="en-US" dirty="0"/>
              <a:t> 的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Multi-Versioning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909F-60F9-B443-1171-DD0CC7D4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10890928" cy="4224528"/>
          </a:xfrm>
        </p:spPr>
        <p:txBody>
          <a:bodyPr>
            <a:normAutofit/>
          </a:bodyPr>
          <a:lstStyle/>
          <a:p>
            <a:r>
              <a:rPr lang="en-US" sz="3200" dirty="0" err="1"/>
              <a:t>在</a:t>
            </a:r>
            <a:r>
              <a:rPr lang="zh-CN" altLang="en-US" sz="3200" dirty="0"/>
              <a:t> </a:t>
            </a:r>
            <a:r>
              <a:rPr lang="en-US" altLang="zh-CN" sz="3200" dirty="0"/>
              <a:t>C / C++</a:t>
            </a:r>
            <a:r>
              <a:rPr lang="zh-CN" altLang="en-US" sz="3200" dirty="0"/>
              <a:t> 中，有两个</a:t>
            </a:r>
            <a:r>
              <a:rPr lang="en-US" altLang="zh-CN" sz="3200" dirty="0"/>
              <a:t> attribute</a:t>
            </a:r>
            <a:r>
              <a:rPr lang="zh-CN" altLang="en-US" sz="3200" dirty="0"/>
              <a:t> 可以用于控制 </a:t>
            </a:r>
            <a:r>
              <a:rPr lang="en-US" altLang="zh-CN" sz="3200" dirty="0"/>
              <a:t>Function Multi-Versioning</a:t>
            </a:r>
            <a:r>
              <a:rPr lang="zh-CN" altLang="en-US" sz="3200" dirty="0"/>
              <a:t> 行为</a:t>
            </a:r>
            <a:endParaRPr lang="en-US" altLang="zh-CN" sz="3200" dirty="0"/>
          </a:p>
          <a:p>
            <a:pPr lvl="1"/>
            <a:r>
              <a:rPr lang="en-US" sz="2800" b="1" dirty="0" err="1">
                <a:solidFill>
                  <a:schemeClr val="accent4"/>
                </a:solidFill>
              </a:rPr>
              <a:t>target_clones</a:t>
            </a:r>
            <a:endParaRPr lang="en-US" sz="2800" b="1" dirty="0">
              <a:solidFill>
                <a:schemeClr val="accent4"/>
              </a:solidFill>
            </a:endParaRPr>
          </a:p>
          <a:p>
            <a:pPr lvl="2"/>
            <a:r>
              <a:rPr lang="en-US" sz="2400" dirty="0" err="1"/>
              <a:t>传入一个列表</a:t>
            </a:r>
            <a:r>
              <a:rPr lang="zh-CN" altLang="en-US" sz="2400" dirty="0"/>
              <a:t>，指定一个函数所需要复制的目标</a:t>
            </a:r>
            <a:endParaRPr lang="en-US" sz="2400" dirty="0"/>
          </a:p>
          <a:p>
            <a:pPr lvl="1"/>
            <a:r>
              <a:rPr lang="en-US" sz="2800" b="1" dirty="0">
                <a:solidFill>
                  <a:schemeClr val="accent4"/>
                </a:solidFill>
              </a:rPr>
              <a:t>target(x86) / </a:t>
            </a:r>
            <a:r>
              <a:rPr lang="en-US" sz="2800" b="1" dirty="0" err="1">
                <a:solidFill>
                  <a:schemeClr val="accent4"/>
                </a:solidFill>
              </a:rPr>
              <a:t>target_version</a:t>
            </a:r>
            <a:r>
              <a:rPr lang="en-US" sz="2800" b="1" dirty="0">
                <a:solidFill>
                  <a:schemeClr val="accent4"/>
                </a:solidFill>
              </a:rPr>
              <a:t> (aarch64, RISC-V)</a:t>
            </a:r>
          </a:p>
          <a:p>
            <a:pPr lvl="2"/>
            <a:r>
              <a:rPr lang="en-US" sz="2400" dirty="0" err="1"/>
              <a:t>传入单一的字符串</a:t>
            </a:r>
            <a:r>
              <a:rPr lang="zh-CN" altLang="en-US" sz="2400" dirty="0"/>
              <a:t>，用于指定该函数的目标 </a:t>
            </a:r>
            <a:r>
              <a:rPr lang="en-US" altLang="zh-CN" sz="2400" dirty="0"/>
              <a:t>ISA</a:t>
            </a:r>
          </a:p>
          <a:p>
            <a:pPr lvl="2"/>
            <a:r>
              <a:rPr lang="en-US" altLang="zh-CN" sz="2400" dirty="0"/>
              <a:t>C</a:t>
            </a:r>
            <a:r>
              <a:rPr lang="zh-CN" altLang="en-US" sz="2400" dirty="0"/>
              <a:t> 语言中该功能不用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2715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21BB-B9C2-471B-3543-CA9BF539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题目背景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GCC-Fortran</a:t>
            </a:r>
            <a:r>
              <a:rPr lang="zh-CN" altLang="en-US" dirty="0"/>
              <a:t> 相比 </a:t>
            </a:r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C++</a:t>
            </a:r>
            <a:r>
              <a:rPr lang="zh-CN" altLang="en-US" dirty="0"/>
              <a:t> 缺了什么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DECD-2CD8-8B06-5A28-2340A8043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完全没人测过的</a:t>
            </a:r>
            <a:r>
              <a:rPr lang="zh-CN" altLang="en-US" sz="2800" dirty="0"/>
              <a:t> </a:t>
            </a:r>
            <a:r>
              <a:rPr lang="en-US" altLang="zh-CN" sz="2800" dirty="0"/>
              <a:t>Function</a:t>
            </a:r>
            <a:r>
              <a:rPr lang="zh-CN" altLang="en-US" sz="2800" dirty="0"/>
              <a:t> </a:t>
            </a:r>
            <a:r>
              <a:rPr lang="en-US" altLang="zh-CN" sz="2800" dirty="0"/>
              <a:t>Multi-Versioning</a:t>
            </a:r>
            <a:r>
              <a:rPr lang="zh-CN" altLang="en-US" sz="2800" dirty="0"/>
              <a:t> 支持</a:t>
            </a:r>
            <a:endParaRPr lang="en-US" altLang="zh-CN" sz="2800" dirty="0"/>
          </a:p>
          <a:p>
            <a:pPr lvl="1"/>
            <a:r>
              <a:rPr lang="zh-CN" altLang="en-US" sz="2400" dirty="0"/>
              <a:t>最近才被我修复：</a:t>
            </a:r>
            <a:r>
              <a:rPr lang="en-US" sz="2400" dirty="0">
                <a:hlinkClick r:id="rId2"/>
              </a:rPr>
              <a:t>https://tinyurl.com/msxeujs4</a:t>
            </a:r>
            <a:endParaRPr lang="en-US" sz="2400" dirty="0"/>
          </a:p>
          <a:p>
            <a:pPr lvl="1"/>
            <a:r>
              <a:rPr lang="en-US" sz="2400" dirty="0" err="1"/>
              <a:t>这样的修复方法还需要</a:t>
            </a:r>
            <a:r>
              <a:rPr lang="zh-CN" altLang="en-US" sz="2400" dirty="0"/>
              <a:t> </a:t>
            </a:r>
            <a:r>
              <a:rPr lang="en-US" altLang="zh-CN" sz="2400" dirty="0"/>
              <a:t>Review</a:t>
            </a:r>
          </a:p>
          <a:p>
            <a:r>
              <a:rPr lang="en-US" sz="2600" dirty="0" err="1"/>
              <a:t>完全缺少的</a:t>
            </a:r>
            <a:r>
              <a:rPr lang="zh-CN" altLang="en-US" sz="2600" dirty="0"/>
              <a:t> </a:t>
            </a:r>
            <a:r>
              <a:rPr lang="en-US" altLang="zh-CN" sz="2600" dirty="0"/>
              <a:t>target / </a:t>
            </a:r>
            <a:r>
              <a:rPr lang="en-US" altLang="zh-CN" sz="2600" dirty="0" err="1"/>
              <a:t>target_clones</a:t>
            </a:r>
            <a:r>
              <a:rPr lang="zh-CN" altLang="en-US" sz="2600" dirty="0"/>
              <a:t> 的源代码级 </a:t>
            </a:r>
            <a:r>
              <a:rPr lang="en-US" altLang="zh-CN" sz="2600" dirty="0"/>
              <a:t>attribute </a:t>
            </a:r>
            <a:r>
              <a:rPr lang="zh-CN" altLang="en-US" sz="2600" dirty="0"/>
              <a:t>描述</a:t>
            </a:r>
            <a:endParaRPr lang="en-US" altLang="zh-CN" sz="2400" dirty="0"/>
          </a:p>
          <a:p>
            <a:pPr lvl="1"/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17484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3421-489F-C24F-CC4C-6EDB908A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题目任务解析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5DE1-AE13-2AD8-5522-B469186D8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基本任务</a:t>
            </a:r>
            <a:endParaRPr lang="en-US" altLang="zh-CN" sz="2400" dirty="0"/>
          </a:p>
          <a:p>
            <a:pPr lvl="1"/>
            <a:r>
              <a:rPr lang="en-US" sz="2400" dirty="0" err="1"/>
              <a:t>给</a:t>
            </a:r>
            <a:r>
              <a:rPr lang="zh-CN" altLang="en-US" sz="2400" dirty="0"/>
              <a:t> </a:t>
            </a:r>
            <a:r>
              <a:rPr lang="en-US" altLang="zh-CN" sz="2400" dirty="0"/>
              <a:t>GCC-Fortran</a:t>
            </a:r>
            <a:r>
              <a:rPr lang="zh-CN" altLang="en-US" sz="2400" dirty="0"/>
              <a:t> 加上 </a:t>
            </a:r>
            <a:r>
              <a:rPr lang="en-US" altLang="zh-CN" sz="2400" dirty="0"/>
              <a:t>Function</a:t>
            </a:r>
            <a:r>
              <a:rPr lang="zh-CN" altLang="en-US" sz="2400" dirty="0"/>
              <a:t> </a:t>
            </a:r>
            <a:r>
              <a:rPr lang="en-US" altLang="zh-CN" sz="2400" dirty="0"/>
              <a:t>Multi-Versioning</a:t>
            </a:r>
            <a:r>
              <a:rPr lang="zh-CN" altLang="en-US" sz="2400" dirty="0"/>
              <a:t> 的 </a:t>
            </a:r>
            <a:r>
              <a:rPr lang="en-US" altLang="zh-CN" sz="2400" dirty="0"/>
              <a:t>Attribute</a:t>
            </a:r>
            <a:r>
              <a:rPr lang="zh-CN" altLang="en-US" sz="2400" dirty="0"/>
              <a:t> 支持</a:t>
            </a:r>
            <a:endParaRPr lang="en-US" altLang="zh-CN" sz="2400" dirty="0"/>
          </a:p>
          <a:p>
            <a:pPr lvl="2"/>
            <a:r>
              <a:rPr lang="zh-CN" altLang="en-US" sz="2400" dirty="0"/>
              <a:t>项目导师自己已经完成一个外部注入的</a:t>
            </a:r>
            <a:r>
              <a:rPr lang="en-US" altLang="zh-CN" sz="2400" dirty="0"/>
              <a:t>demo</a:t>
            </a:r>
            <a:r>
              <a:rPr lang="zh-CN" altLang="en-US" sz="2400" dirty="0"/>
              <a:t>，帮大家踩了一个大坑</a:t>
            </a:r>
            <a:endParaRPr lang="en-US" altLang="zh-CN" sz="2400" dirty="0"/>
          </a:p>
          <a:p>
            <a:pPr lvl="1"/>
            <a:r>
              <a:rPr lang="en-US" altLang="zh-CN" sz="2400" dirty="0"/>
              <a:t>PR</a:t>
            </a:r>
            <a:r>
              <a:rPr lang="zh-CN" altLang="en-US" sz="2400" dirty="0"/>
              <a:t>到导师仓库，将 </a:t>
            </a:r>
            <a:r>
              <a:rPr lang="en-US" altLang="zh-CN" sz="2400" dirty="0"/>
              <a:t>Patch</a:t>
            </a:r>
            <a:r>
              <a:rPr lang="zh-CN" altLang="en-US" sz="2400" dirty="0"/>
              <a:t> 提交给上游（不要求合并）</a:t>
            </a:r>
            <a:endParaRPr lang="en-US" altLang="zh-CN" sz="2400" dirty="0"/>
          </a:p>
          <a:p>
            <a:r>
              <a:rPr lang="zh-CN" altLang="en-US" sz="2400" dirty="0"/>
              <a:t>扩展任务</a:t>
            </a:r>
            <a:endParaRPr lang="en-US" altLang="zh-CN" sz="2400" dirty="0"/>
          </a:p>
          <a:p>
            <a:pPr lvl="1"/>
            <a:r>
              <a:rPr lang="zh-CN" altLang="en-US" sz="2400" dirty="0"/>
              <a:t>探索更多的 </a:t>
            </a:r>
            <a:r>
              <a:rPr lang="en-US" altLang="zh-CN" sz="2400" dirty="0"/>
              <a:t>Function Multi-Versioning</a:t>
            </a:r>
            <a:r>
              <a:rPr lang="zh-CN" altLang="en-US" sz="2400" dirty="0"/>
              <a:t> 可能性</a:t>
            </a:r>
            <a:r>
              <a:rPr lang="en-US" altLang="zh-CN" sz="2400" dirty="0"/>
              <a:t> </a:t>
            </a:r>
            <a:r>
              <a:rPr lang="zh-CN" altLang="en-US" sz="2400" dirty="0"/>
              <a:t>（一起</a:t>
            </a:r>
            <a:r>
              <a:rPr lang="en-US" altLang="zh-CN" sz="2400" dirty="0"/>
              <a:t>Research</a:t>
            </a:r>
            <a:r>
              <a:rPr lang="zh-CN" altLang="en-US" sz="2400" dirty="0"/>
              <a:t>）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1543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23C1-BC8C-0F53-06B9-DD39C2B3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预期实现效果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A2A3B-0974-7243-4210-BB4F004FC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2" y="2293726"/>
            <a:ext cx="11183318" cy="39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024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365</Words>
  <Application>Microsoft Macintosh PowerPoint</Application>
  <PresentationFormat>Widescreen</PresentationFormat>
  <Paragraphs>68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aliregular</vt:lpstr>
      <vt:lpstr>Aptos</vt:lpstr>
      <vt:lpstr>Arial</vt:lpstr>
      <vt:lpstr>Grandview Display</vt:lpstr>
      <vt:lpstr>Menlo</vt:lpstr>
      <vt:lpstr>Wingdings</vt:lpstr>
      <vt:lpstr>DashVTI</vt:lpstr>
      <vt:lpstr>GCC-Fortran 的 Function Multi-Versioning 功能实现</vt:lpstr>
      <vt:lpstr>项目导师介绍</vt:lpstr>
      <vt:lpstr>题目背景 - 什么是 Function Multi-Versioning</vt:lpstr>
      <vt:lpstr>题目背景 – Function Multi-Versioning 的好处</vt:lpstr>
      <vt:lpstr>题目背景 – Function Multi-Versioning 的好处</vt:lpstr>
      <vt:lpstr>题目背景 – C / C++ 的 Function Multi-Versioning</vt:lpstr>
      <vt:lpstr>题目背景 – GCC-Fortran 相比 C / C++ 缺了什么</vt:lpstr>
      <vt:lpstr>题目任务解析</vt:lpstr>
      <vt:lpstr>预期实现效果</vt:lpstr>
      <vt:lpstr>技能要求</vt:lpstr>
      <vt:lpstr>关于扩展任务</vt:lpstr>
      <vt:lpstr>Question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泱宇 陈</dc:creator>
  <cp:lastModifiedBy>泱宇 陈</cp:lastModifiedBy>
  <cp:revision>1</cp:revision>
  <dcterms:created xsi:type="dcterms:W3CDTF">2025-05-09T08:34:18Z</dcterms:created>
  <dcterms:modified xsi:type="dcterms:W3CDTF">2025-05-13T11:22:39Z</dcterms:modified>
</cp:coreProperties>
</file>